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7" r:id="rId2"/>
    <p:sldId id="256" r:id="rId3"/>
    <p:sldId id="262" r:id="rId4"/>
    <p:sldId id="341" r:id="rId5"/>
    <p:sldId id="319" r:id="rId6"/>
    <p:sldId id="337" r:id="rId7"/>
    <p:sldId id="312" r:id="rId8"/>
    <p:sldId id="285" r:id="rId9"/>
    <p:sldId id="310" r:id="rId10"/>
    <p:sldId id="286" r:id="rId11"/>
    <p:sldId id="276" r:id="rId12"/>
    <p:sldId id="313" r:id="rId13"/>
    <p:sldId id="314" r:id="rId14"/>
    <p:sldId id="315" r:id="rId15"/>
    <p:sldId id="316" r:id="rId16"/>
    <p:sldId id="317" r:id="rId17"/>
    <p:sldId id="258" r:id="rId18"/>
    <p:sldId id="272" r:id="rId19"/>
    <p:sldId id="274" r:id="rId20"/>
    <p:sldId id="275" r:id="rId21"/>
    <p:sldId id="309" r:id="rId22"/>
    <p:sldId id="326" r:id="rId23"/>
    <p:sldId id="328" r:id="rId24"/>
    <p:sldId id="263" r:id="rId25"/>
    <p:sldId id="324" r:id="rId26"/>
    <p:sldId id="287" r:id="rId27"/>
    <p:sldId id="298" r:id="rId28"/>
    <p:sldId id="323" r:id="rId29"/>
    <p:sldId id="334" r:id="rId30"/>
    <p:sldId id="333" r:id="rId31"/>
    <p:sldId id="331" r:id="rId32"/>
    <p:sldId id="330" r:id="rId33"/>
    <p:sldId id="342" r:id="rId34"/>
    <p:sldId id="343" r:id="rId35"/>
    <p:sldId id="303" r:id="rId36"/>
  </p:sldIdLst>
  <p:sldSz cx="24384000" cy="13716000"/>
  <p:notesSz cx="6858000" cy="9144000"/>
  <p:embeddedFontLst>
    <p:embeddedFont>
      <p:font typeface="Avenir Next LT Pro" panose="020B0504020202020204" pitchFamily="34" charset="77"/>
      <p:regular r:id="rId39"/>
      <p:bold r:id="rId40"/>
      <p:italic r:id="rId41"/>
      <p:boldItalic r:id="rId42"/>
    </p:embeddedFont>
    <p:embeddedFont>
      <p:font typeface="Avenir Next LT Pro Demi" panose="020B0504020202020204" pitchFamily="34" charset="77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1pPr>
    <a:lvl2pPr marL="897301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2pPr>
    <a:lvl3pPr marL="1794601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3pPr>
    <a:lvl4pPr marL="2691902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4pPr>
    <a:lvl5pPr marL="3589203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5pPr>
    <a:lvl6pPr marL="4486504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6pPr>
    <a:lvl7pPr marL="5383804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7pPr>
    <a:lvl8pPr marL="6281105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8pPr>
    <a:lvl9pPr marL="7178406" algn="l" defTabSz="1794601" rtl="0" eaLnBrk="1" latinLnBrk="0" hangingPunct="1">
      <a:defRPr sz="353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8787"/>
    <a:srgbClr val="EFEFEF"/>
    <a:srgbClr val="F97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84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264" y="224"/>
      </p:cViewPr>
      <p:guideLst/>
    </p:cSldViewPr>
  </p:slideViewPr>
  <p:outlineViewPr>
    <p:cViewPr>
      <p:scale>
        <a:sx n="33" d="100"/>
        <a:sy n="33" d="100"/>
      </p:scale>
      <p:origin x="0" y="-145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1461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A4-1042-A200-C9BD3A3D7F3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-27"/>
        <c:axId val="26892432"/>
        <c:axId val="2063572047"/>
      </c:barChart>
      <c:catAx>
        <c:axId val="26892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063572047"/>
        <c:crosses val="autoZero"/>
        <c:auto val="1"/>
        <c:lblAlgn val="ctr"/>
        <c:lblOffset val="100"/>
        <c:noMultiLvlLbl val="0"/>
      </c:catAx>
      <c:valAx>
        <c:axId val="2063572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689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D6-F74C-9C6E-5F82861418A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-27"/>
        <c:axId val="26892432"/>
        <c:axId val="2063572047"/>
      </c:barChart>
      <c:catAx>
        <c:axId val="26892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063572047"/>
        <c:crosses val="autoZero"/>
        <c:auto val="1"/>
        <c:lblAlgn val="ctr"/>
        <c:lblOffset val="100"/>
        <c:noMultiLvlLbl val="0"/>
      </c:catAx>
      <c:valAx>
        <c:axId val="2063572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689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0F-F145-9319-B3597848274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0F-F145-9319-B3597848274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10</c:v>
                </c:pt>
                <c:pt idx="2">
                  <c:v>4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20F-F145-9319-B3597848274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55"/>
        <c:axId val="26892432"/>
        <c:axId val="2063572047"/>
      </c:barChart>
      <c:catAx>
        <c:axId val="26892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063572047"/>
        <c:crosses val="autoZero"/>
        <c:auto val="1"/>
        <c:lblAlgn val="ctr"/>
        <c:lblOffset val="100"/>
        <c:noMultiLvlLbl val="0"/>
      </c:catAx>
      <c:valAx>
        <c:axId val="2063572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689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BFB-0141-9DED-0A549E9225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 cap="rnd"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BFB-0141-9DED-0A549E92258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10</c:v>
                </c:pt>
                <c:pt idx="2">
                  <c:v>4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BFB-0141-9DED-0A549E9225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6892432"/>
        <c:axId val="2063572047"/>
      </c:lineChart>
      <c:catAx>
        <c:axId val="26892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063572047"/>
        <c:crosses val="autoZero"/>
        <c:auto val="1"/>
        <c:lblAlgn val="ctr"/>
        <c:lblOffset val="100"/>
        <c:noMultiLvlLbl val="0"/>
      </c:catAx>
      <c:valAx>
        <c:axId val="2063572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IL"/>
          </a:p>
        </c:txPr>
        <c:crossAx val="2689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0-68B8-EA45-B1F9-0C994AFD279A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1-68B8-EA45-B1F9-0C994AFD279A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2-68B8-EA45-B1F9-0C994AFD279A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lin ang="135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3-68B8-EA45-B1F9-0C994AFD279A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162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4-68B8-EA45-B1F9-0C994AFD279A}"/>
              </c:ext>
            </c:extLst>
          </c:dPt>
          <c:dPt>
            <c:idx val="5"/>
            <c:bubble3D val="0"/>
            <c:spPr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5-68B8-EA45-B1F9-0C994AFD279A}"/>
              </c:ext>
            </c:extLst>
          </c:dPt>
          <c:dLbls>
            <c:dLbl>
              <c:idx val="0"/>
              <c:layout>
                <c:manualLayout>
                  <c:x val="0.32346757648654223"/>
                  <c:y val="-1.27289187870945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8B8-EA45-B1F9-0C994AFD279A}"/>
                </c:ext>
              </c:extLst>
            </c:dLbl>
            <c:dLbl>
              <c:idx val="1"/>
              <c:layout>
                <c:manualLayout>
                  <c:x val="0.32258564508733306"/>
                  <c:y val="4.37035750748081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8.653833276118064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8B8-EA45-B1F9-0C994AFD279A}"/>
                </c:ext>
              </c:extLst>
            </c:dLbl>
            <c:dLbl>
              <c:idx val="2"/>
              <c:layout>
                <c:manualLayout>
                  <c:x val="-0.34924483408682916"/>
                  <c:y val="-3.571995600281305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1757137952976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8B8-EA45-B1F9-0C994AFD279A}"/>
                </c:ext>
              </c:extLst>
            </c:dLbl>
            <c:dLbl>
              <c:idx val="3"/>
              <c:layout>
                <c:manualLayout>
                  <c:x val="-0.23723954638726524"/>
                  <c:y val="1.9436211919556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00548408066700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8B8-EA45-B1F9-0C994AFD279A}"/>
                </c:ext>
              </c:extLst>
            </c:dLbl>
            <c:dLbl>
              <c:idx val="4"/>
              <c:layout>
                <c:manualLayout>
                  <c:x val="-0.23018409519359193"/>
                  <c:y val="-1.168153023582375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5756771792195019E-2"/>
                      <c:h val="6.59339678180423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8B8-EA45-B1F9-0C994AFD279A}"/>
                </c:ext>
              </c:extLst>
            </c:dLbl>
            <c:dLbl>
              <c:idx val="5"/>
              <c:layout>
                <c:manualLayout>
                  <c:x val="-0.30752347204864267"/>
                  <c:y val="1.9436211919556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290922780100535E-2"/>
                      <c:h val="7.00548408066700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8B8-EA45-B1F9-0C994AFD27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Overflow="overflow" horzOverflow="overflow" wrap="square">
                <a:noAutofit/>
              </a:bodyPr>
              <a:lstStyle/>
              <a:p>
                <a:pPr>
                  <a:defRPr sz="4000"/>
                </a:pPr>
                <a:endParaRPr lang="en-I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30</c:v>
                </c:pt>
                <c:pt idx="2">
                  <c:v>10</c:v>
                </c:pt>
                <c:pt idx="3">
                  <c:v>15</c:v>
                </c:pt>
                <c:pt idx="4">
                  <c:v>3</c:v>
                </c:pt>
                <c:pt idx="5">
                  <c:v>22</c:v>
                </c:pt>
              </c:numCache>
            </c:numRef>
          </c:val>
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6-68B8-EA45-B1F9-0C994AFD27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</c:plotArea>
    <c:plotVisOnly val="1"/>
    <c:dispBlanksAs val="gap"/>
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 w="12700">
      <a:noFill/>
    </a:ln>
  </c:spPr>
  <c:txPr>
    <a:bodyPr/>
    <a:lstStyle/>
    <a:p>
      <a:pPr>
        <a:defRPr sz="1800"/>
      </a:pPr>
      <a:endParaRPr lang="en-IL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1-6E3B-D640-AB50-F6AB0B0B76F3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3-6E3B-D640-AB50-F6AB0B0B76F3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5-6E3B-D640-AB50-F6AB0B0B76F3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7-6E3B-D640-AB50-F6AB0B0B76F3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9-6E3B-D640-AB50-F6AB0B0B76F3}"/>
              </c:ext>
            </c:extLst>
          </c:dPt>
          <c:dPt>
            <c:idx val="5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B-6E3B-D640-AB50-F6AB0B0B76F3}"/>
              </c:ext>
            </c:extLst>
          </c:dPt>
          <c:dLbls>
            <c:dLbl>
              <c:idx val="0"/>
              <c:layout>
                <c:manualLayout>
                  <c:x val="0.27055169253399236"/>
                  <c:y val="2.78021564299412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E3B-D640-AB50-F6AB0B0B76F3}"/>
                </c:ext>
              </c:extLst>
            </c:dLbl>
            <c:dLbl>
              <c:idx val="1"/>
              <c:layout>
                <c:manualLayout>
                  <c:x val="0.26966976113478319"/>
                  <c:y val="-6.97801159407615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E3B-D640-AB50-F6AB0B0B76F3}"/>
                </c:ext>
              </c:extLst>
            </c:dLbl>
            <c:dLbl>
              <c:idx val="2"/>
              <c:layout>
                <c:manualLayout>
                  <c:x val="-0.30603019552558008"/>
                  <c:y val="-7.123386835619417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E3B-D640-AB50-F6AB0B0B76F3}"/>
                </c:ext>
              </c:extLst>
            </c:dLbl>
            <c:dLbl>
              <c:idx val="3"/>
              <c:layout>
                <c:manualLayout>
                  <c:x val="-0.17285855424499624"/>
                  <c:y val="-4.21588200475434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E3B-D640-AB50-F6AB0B0B76F3}"/>
                </c:ext>
              </c:extLst>
            </c:dLbl>
            <c:dLbl>
              <c:idx val="4"/>
              <c:layout>
                <c:manualLayout>
                  <c:x val="-0.17374048564420541"/>
                  <c:y val="-1.453752415432531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5756771792195019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E3B-D640-AB50-F6AB0B0B76F3}"/>
                </c:ext>
              </c:extLst>
            </c:dLbl>
            <c:dLbl>
              <c:idx val="5"/>
              <c:layout>
                <c:manualLayout>
                  <c:x val="-0.25928783136749434"/>
                  <c:y val="3.0528800724083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6E3B-D640-AB50-F6AB0B0B76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Overflow="overflow" horzOverflow="overflow" wrap="square">
                <a:noAutofit/>
              </a:bodyPr>
              <a:lstStyle/>
              <a:p>
                <a:pPr>
                  <a:defRPr sz="4000"/>
                </a:pPr>
                <a:endParaRPr lang="en-I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30</c:v>
                </c:pt>
                <c:pt idx="2">
                  <c:v>10</c:v>
                </c:pt>
                <c:pt idx="3">
                  <c:v>15</c:v>
                </c:pt>
                <c:pt idx="4">
                  <c:v>3</c:v>
                </c:pt>
                <c:pt idx="5">
                  <c:v>22</c:v>
                </c:pt>
              </c:numCache>
            </c:numRef>
          </c:val>
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C-6E3B-D640-AB50-F6AB0B0B76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 w="12700">
      <a:noFill/>
    </a:ln>
  </c:spPr>
  <c:txPr>
    <a:bodyPr/>
    <a:lstStyle/>
    <a:p>
      <a:pPr>
        <a:defRPr sz="1800"/>
      </a:pPr>
      <a:endParaRPr lang="en-IL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0-68B8-EA45-B1F9-0C994AFD279A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1-68B8-EA45-B1F9-0C994AFD279A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2-68B8-EA45-B1F9-0C994AFD279A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3-68B8-EA45-B1F9-0C994AFD279A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4-68B8-EA45-B1F9-0C994AFD279A}"/>
              </c:ext>
            </c:extLst>
          </c:dPt>
          <c:dPt>
            <c:idx val="5"/>
            <c:bubble3D val="0"/>
            <c:spPr>
              <a:gradFill>
                <a:gsLst>
                  <a:gs pos="0">
                    <a:schemeClr val="accent3"/>
                  </a:gs>
                  <a:gs pos="95000">
                    <a:schemeClr val="accent5">
                      <a:lumMod val="85000"/>
                      <a:lumOff val="15000"/>
                    </a:schemeClr>
                  </a:gs>
                </a:gsLst>
                <a:lin ang="7200000" scaled="0"/>
              </a:gradFill>
              <a:ln w="12700">
                <a:solidFill>
                  <a:schemeClr val="bg1"/>
                </a:solidFill>
              </a:ln>
            </c:spPr>
  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  <c:ext xmlns:c16="http://schemas.microsoft.com/office/drawing/2014/chart" uri="{C3380CC4-5D6E-409C-BE32-E72D297353CC}">
                <c16:uniqueId val="{00000005-68B8-EA45-B1F9-0C994AFD279A}"/>
              </c:ext>
            </c:extLst>
          </c:dPt>
          <c:dLbls>
            <c:dLbl>
              <c:idx val="0"/>
              <c:layout>
                <c:manualLayout>
                  <c:x val="0.27055169253399236"/>
                  <c:y val="2.78021564299412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8B8-EA45-B1F9-0C994AFD279A}"/>
                </c:ext>
              </c:extLst>
            </c:dLbl>
            <c:dLbl>
              <c:idx val="1"/>
              <c:layout>
                <c:manualLayout>
                  <c:x val="0.26966976113478319"/>
                  <c:y val="-6.97801159407615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8901129153539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8B8-EA45-B1F9-0C994AFD279A}"/>
                </c:ext>
              </c:extLst>
            </c:dLbl>
            <c:dLbl>
              <c:idx val="2"/>
              <c:layout>
                <c:manualLayout>
                  <c:x val="-0.30601654989408839"/>
                  <c:y val="-7.26212861633792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49315895535714E-2"/>
                      <c:h val="7.21152773009838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8B8-EA45-B1F9-0C994AFD279A}"/>
                </c:ext>
              </c:extLst>
            </c:dLbl>
            <c:dLbl>
              <c:idx val="3"/>
              <c:layout>
                <c:manualLayout>
                  <c:x val="-0.17285855424499624"/>
                  <c:y val="-4.251601960757155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1757137952976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8B8-EA45-B1F9-0C994AFD279A}"/>
                </c:ext>
              </c:extLst>
            </c:dLbl>
            <c:dLbl>
              <c:idx val="4"/>
              <c:layout>
                <c:manualLayout>
                  <c:x val="-0.17374406198019432"/>
                  <c:y val="-1.386450546719653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5749619120217181E-2"/>
                      <c:h val="7.62361502896115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68B8-EA45-B1F9-0C994AFD279A}"/>
                </c:ext>
              </c:extLst>
            </c:dLbl>
            <c:dLbl>
              <c:idx val="5"/>
              <c:layout>
                <c:manualLayout>
                  <c:x val="-0.25928783136749434"/>
                  <c:y val="3.017160116405502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22202463255231E-2"/>
                      <c:h val="7.41757137952976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8B8-EA45-B1F9-0C994AFD27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Overflow="overflow" horzOverflow="overflow" wrap="square">
                <a:noAutofit/>
              </a:bodyPr>
              <a:lstStyle/>
              <a:p>
                <a:pPr>
                  <a:defRPr sz="4000"/>
                </a:pPr>
                <a:endParaRPr lang="en-I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30</c:v>
                </c:pt>
                <c:pt idx="2">
                  <c:v>10</c:v>
                </c:pt>
                <c:pt idx="3">
                  <c:v>15</c:v>
                </c:pt>
                <c:pt idx="4">
                  <c:v>3</c:v>
                </c:pt>
                <c:pt idx="5">
                  <c:v>22</c:v>
                </c:pt>
              </c:numCache>
            </c:numRef>
          </c:val>
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6-68B8-EA45-B1F9-0C994AFD27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 w="12700">
      <a:noFill/>
    </a:ln>
  </c:spPr>
  <c:txPr>
    <a:bodyPr/>
    <a:lstStyle/>
    <a:p>
      <a:pPr>
        <a:defRPr sz="1800"/>
      </a:pPr>
      <a:endParaRPr lang="en-IL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9B7564-6461-EB46-9471-AAB8603F9A94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5CFE82-3B4E-4D4E-B1B9-2CA22E030F11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 dirty="0">
              <a:solidFill>
                <a:schemeClr val="accent1"/>
              </a:solidFill>
              <a:latin typeface="+mj-lt"/>
            </a:rPr>
            <a:t>Your Title</a:t>
          </a:r>
        </a:p>
      </dgm:t>
    </dgm:pt>
    <dgm:pt modelId="{B9AFE755-5EB9-1E48-9595-81B585CB0B4E}" type="parTrans" cxnId="{25705678-07EA-3D48-8A44-D084FB347A0F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72DBB9D-5EE8-FC40-A00E-C6D6A0E08057}" type="sibTrans" cxnId="{25705678-07EA-3D48-8A44-D084FB347A0F}">
      <dgm:prSet/>
      <dgm:spPr/>
      <dgm:t>
        <a:bodyPr/>
        <a:lstStyle/>
        <a:p>
          <a:endParaRPr lang="en-US"/>
        </a:p>
      </dgm:t>
    </dgm:pt>
    <dgm:pt modelId="{8E926807-FA28-5140-AE3F-F13F6CC1B1A6}">
      <dgm:prSet phldrT="[Text]" custT="1"/>
      <dgm:spPr>
        <a:gradFill flip="none" rotWithShape="1">
          <a:gsLst>
            <a:gs pos="100000">
              <a:schemeClr val="accent6"/>
            </a:gs>
            <a:gs pos="0">
              <a:schemeClr val="accent1"/>
            </a:gs>
          </a:gsLst>
          <a:lin ang="2700000" scaled="1"/>
          <a:tileRect/>
        </a:gradFill>
        <a:ln>
          <a:noFill/>
        </a:ln>
        <a:effectLst/>
      </dgm:spPr>
      <dgm:t>
        <a:bodyPr/>
        <a:lstStyle/>
        <a:p>
          <a:pPr rtl="0"/>
          <a:r>
            <a:rPr lang="en-US" sz="4200" dirty="0">
              <a:solidFill>
                <a:schemeClr val="bg1"/>
              </a:solidFill>
              <a:latin typeface="+mj-lt"/>
            </a:rPr>
            <a:t>Your Title</a:t>
          </a:r>
        </a:p>
      </dgm:t>
    </dgm:pt>
    <dgm:pt modelId="{D7A63531-C54F-9046-A18A-47645492C6CF}" type="parTrans" cxnId="{437B5AB6-3BC5-4D4A-BC42-8FF2A6BD1094}">
      <dgm:prSet/>
      <dgm:spPr/>
      <dgm:t>
        <a:bodyPr/>
        <a:lstStyle/>
        <a:p>
          <a:endParaRPr lang="en-US"/>
        </a:p>
      </dgm:t>
    </dgm:pt>
    <dgm:pt modelId="{802DCD01-1937-9D44-A626-075EAC7BFCC3}" type="sibTrans" cxnId="{437B5AB6-3BC5-4D4A-BC42-8FF2A6BD1094}">
      <dgm:prSet/>
      <dgm:spPr/>
      <dgm:t>
        <a:bodyPr/>
        <a:lstStyle/>
        <a:p>
          <a:endParaRPr lang="en-US"/>
        </a:p>
      </dgm:t>
    </dgm:pt>
    <dgm:pt modelId="{25831A7F-DC99-1B42-8216-B32087D48C3F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 dirty="0">
              <a:solidFill>
                <a:schemeClr val="accent1"/>
              </a:solidFill>
              <a:latin typeface="+mj-lt"/>
            </a:rPr>
            <a:t>Your Title</a:t>
          </a:r>
        </a:p>
      </dgm:t>
    </dgm:pt>
    <dgm:pt modelId="{450A712F-6804-E84E-86A2-288570ABCB39}" type="parTrans" cxnId="{FD2B5EDB-83BE-3348-B9BF-DAFA904D4C0E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D4699FB2-82F1-344F-BC0E-E2BCC7E9FF20}" type="sibTrans" cxnId="{FD2B5EDB-83BE-3348-B9BF-DAFA904D4C0E}">
      <dgm:prSet/>
      <dgm:spPr/>
      <dgm:t>
        <a:bodyPr/>
        <a:lstStyle/>
        <a:p>
          <a:endParaRPr lang="en-US"/>
        </a:p>
      </dgm:t>
    </dgm:pt>
    <dgm:pt modelId="{4B53FB69-ADA4-1B48-90E4-4BE0AB38C46D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>
              <a:solidFill>
                <a:schemeClr val="accent1"/>
              </a:solidFill>
              <a:latin typeface="+mj-lt"/>
            </a:rPr>
            <a:t>Your Title</a:t>
          </a:r>
          <a:endParaRPr lang="en-US" sz="3000" dirty="0">
            <a:solidFill>
              <a:schemeClr val="accent1"/>
            </a:solidFill>
            <a:latin typeface="+mj-lt"/>
          </a:endParaRPr>
        </a:p>
      </dgm:t>
    </dgm:pt>
    <dgm:pt modelId="{F03303D1-9B00-4647-BA49-F389BD45BF38}" type="parTrans" cxnId="{60704239-814A-3C4C-9923-7E0B7BA77884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D2959A6C-EDDF-F542-BC10-1AA096AC1C85}" type="sibTrans" cxnId="{60704239-814A-3C4C-9923-7E0B7BA77884}">
      <dgm:prSet/>
      <dgm:spPr/>
      <dgm:t>
        <a:bodyPr/>
        <a:lstStyle/>
        <a:p>
          <a:endParaRPr lang="en-US"/>
        </a:p>
      </dgm:t>
    </dgm:pt>
    <dgm:pt modelId="{7238BEDC-4D2E-2E41-B80B-E5A12FFB86DA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 dirty="0">
              <a:solidFill>
                <a:schemeClr val="accent1"/>
              </a:solidFill>
              <a:latin typeface="+mj-lt"/>
            </a:rPr>
            <a:t>Your Title</a:t>
          </a:r>
        </a:p>
      </dgm:t>
    </dgm:pt>
    <dgm:pt modelId="{6BA495F4-C438-B84B-BE5C-77B8E421E6AA}" type="parTrans" cxnId="{2EE9A481-F618-2C47-A2D9-B9C73DFF597C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0DB9729-1570-B141-A5FC-AD90DDCDE2C0}" type="sibTrans" cxnId="{2EE9A481-F618-2C47-A2D9-B9C73DFF597C}">
      <dgm:prSet/>
      <dgm:spPr/>
      <dgm:t>
        <a:bodyPr/>
        <a:lstStyle/>
        <a:p>
          <a:pPr rtl="0"/>
          <a:endParaRPr lang="en-US"/>
        </a:p>
      </dgm:t>
    </dgm:pt>
    <dgm:pt modelId="{01755BED-06EA-5344-A5C7-DA72F5EBE037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marL="0" algn="ctr" defTabSz="1794601" rtl="0"/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  <a:ea typeface="+mn-ea"/>
            <a:cs typeface="+mn-cs"/>
          </a:endParaRPr>
        </a:p>
      </dgm:t>
    </dgm:pt>
    <dgm:pt modelId="{40531EBD-1679-CD43-8D8E-6FCA36039140}" type="parTrans" cxnId="{FDAEA7AA-48C4-7944-A969-C33AD4280550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01012EF-3375-A14E-A91C-4A0FF2759DF8}" type="sibTrans" cxnId="{FDAEA7AA-48C4-7944-A969-C33AD4280550}">
      <dgm:prSet/>
      <dgm:spPr/>
      <dgm:t>
        <a:bodyPr/>
        <a:lstStyle/>
        <a:p>
          <a:endParaRPr lang="en-US"/>
        </a:p>
      </dgm:t>
    </dgm:pt>
    <dgm:pt modelId="{CC9C3824-49B8-9A4A-95A1-B4D6F391E66F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26BC27FF-F4F5-9649-9B90-C804B48E7FA0}" type="parTrans" cxnId="{90D56EC9-F45B-1145-B1CA-ECFFF9CCBC5F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EB35AED1-1973-B949-8088-99CF2C23D93C}" type="sibTrans" cxnId="{90D56EC9-F45B-1145-B1CA-ECFFF9CCBC5F}">
      <dgm:prSet/>
      <dgm:spPr/>
      <dgm:t>
        <a:bodyPr/>
        <a:lstStyle/>
        <a:p>
          <a:endParaRPr lang="en-US"/>
        </a:p>
      </dgm:t>
    </dgm:pt>
    <dgm:pt modelId="{A16AFFA6-4558-7D4C-BE32-8DD8C110E6BF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41096573-308C-2441-8226-53F5343726D3}" type="parTrans" cxnId="{18F4A24F-7CA3-4F44-A8C1-225457B12B24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53C23B7E-68F3-584B-AF33-CCE1F1B95D4B}" type="sibTrans" cxnId="{18F4A24F-7CA3-4F44-A8C1-225457B12B24}">
      <dgm:prSet/>
      <dgm:spPr/>
      <dgm:t>
        <a:bodyPr/>
        <a:lstStyle/>
        <a:p>
          <a:endParaRPr lang="en-US"/>
        </a:p>
      </dgm:t>
    </dgm:pt>
    <dgm:pt modelId="{4903F6BD-71F1-B142-A339-51F9ECF5DB18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2D4C3DB7-9062-2E42-9B55-31F735D48F19}" type="parTrans" cxnId="{41B3F12F-23FE-5B42-A54C-5B71F8B9CAB8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F1596098-9508-E443-A0C9-BDD6909E5358}" type="sibTrans" cxnId="{41B3F12F-23FE-5B42-A54C-5B71F8B9CAB8}">
      <dgm:prSet/>
      <dgm:spPr/>
      <dgm:t>
        <a:bodyPr/>
        <a:lstStyle/>
        <a:p>
          <a:endParaRPr lang="en-US"/>
        </a:p>
      </dgm:t>
    </dgm:pt>
    <dgm:pt modelId="{6692C020-2EDE-F04F-9B21-88B005597197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8A153123-3B7B-3D45-8112-33874296B221}" type="parTrans" cxnId="{A630C93A-1C00-8E4D-A089-3C2CE081234D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0A2A6287-10D0-C240-AA59-FE96651F53BE}" type="sibTrans" cxnId="{A630C93A-1C00-8E4D-A089-3C2CE081234D}">
      <dgm:prSet/>
      <dgm:spPr/>
      <dgm:t>
        <a:bodyPr/>
        <a:lstStyle/>
        <a:p>
          <a:endParaRPr lang="en-US"/>
        </a:p>
      </dgm:t>
    </dgm:pt>
    <dgm:pt modelId="{0FDFEE01-EC54-2445-BD87-0B6D1036868D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22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BDF3CC0E-5539-0B46-A5B4-88F2F62CDC7B}" type="parTrans" cxnId="{9A88AA41-E939-F341-835B-994F968E2395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FD52B37B-4374-044E-B9C6-3C0E9A5FA2B4}" type="sibTrans" cxnId="{9A88AA41-E939-F341-835B-994F968E2395}">
      <dgm:prSet/>
      <dgm:spPr/>
      <dgm:t>
        <a:bodyPr/>
        <a:lstStyle/>
        <a:p>
          <a:endParaRPr lang="en-US"/>
        </a:p>
      </dgm:t>
    </dgm:pt>
    <dgm:pt modelId="{2FB6BA8F-C87C-7F43-8B40-428912808ED1}" type="pres">
      <dgm:prSet presAssocID="{D09B7564-6461-EB46-9471-AAB8603F9A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56915C-ABE0-5B40-A6B0-542237165DFF}" type="pres">
      <dgm:prSet presAssocID="{8E926807-FA28-5140-AE3F-F13F6CC1B1A6}" presName="hierRoot1" presStyleCnt="0">
        <dgm:presLayoutVars>
          <dgm:hierBranch val="init"/>
        </dgm:presLayoutVars>
      </dgm:prSet>
      <dgm:spPr/>
    </dgm:pt>
    <dgm:pt modelId="{2A845FE6-A812-FF46-8C13-4A62DD51778C}" type="pres">
      <dgm:prSet presAssocID="{8E926807-FA28-5140-AE3F-F13F6CC1B1A6}" presName="rootComposite1" presStyleCnt="0"/>
      <dgm:spPr/>
    </dgm:pt>
    <dgm:pt modelId="{7C0392A5-6904-6744-9FA9-407151568AD0}" type="pres">
      <dgm:prSet presAssocID="{8E926807-FA28-5140-AE3F-F13F6CC1B1A6}" presName="rootText1" presStyleLbl="node0" presStyleIdx="0" presStyleCnt="1" custScaleX="127435" custScaleY="75132" custLinFactNeighborY="-39354">
        <dgm:presLayoutVars>
          <dgm:chPref val="3"/>
        </dgm:presLayoutVars>
      </dgm:prSet>
      <dgm:spPr>
        <a:prstGeom prst="roundRect">
          <a:avLst/>
        </a:prstGeom>
      </dgm:spPr>
    </dgm:pt>
    <dgm:pt modelId="{AA4341B2-D8A0-644D-8140-93346B338EC1}" type="pres">
      <dgm:prSet presAssocID="{8E926807-FA28-5140-AE3F-F13F6CC1B1A6}" presName="rootConnector1" presStyleLbl="node1" presStyleIdx="0" presStyleCnt="0"/>
      <dgm:spPr/>
    </dgm:pt>
    <dgm:pt modelId="{CCF7EBE6-FAE0-774B-8E56-A57748D6EAD9}" type="pres">
      <dgm:prSet presAssocID="{8E926807-FA28-5140-AE3F-F13F6CC1B1A6}" presName="hierChild2" presStyleCnt="0"/>
      <dgm:spPr/>
    </dgm:pt>
    <dgm:pt modelId="{7FAB8558-BD07-0C49-8CDA-B7A98F8A0BE2}" type="pres">
      <dgm:prSet presAssocID="{B9AFE755-5EB9-1E48-9595-81B585CB0B4E}" presName="Name37" presStyleLbl="parChTrans1D2" presStyleIdx="0" presStyleCnt="5"/>
      <dgm:spPr/>
    </dgm:pt>
    <dgm:pt modelId="{04D7968B-4B8C-E74A-8F2C-A6B9C9E658AE}" type="pres">
      <dgm:prSet presAssocID="{265CFE82-3B4E-4D4E-B1B9-2CA22E030F11}" presName="hierRoot2" presStyleCnt="0">
        <dgm:presLayoutVars>
          <dgm:hierBranch val="init"/>
        </dgm:presLayoutVars>
      </dgm:prSet>
      <dgm:spPr/>
    </dgm:pt>
    <dgm:pt modelId="{5283CA58-DCCF-2F40-93A4-20544B839762}" type="pres">
      <dgm:prSet presAssocID="{265CFE82-3B4E-4D4E-B1B9-2CA22E030F11}" presName="rootComposite" presStyleCnt="0"/>
      <dgm:spPr/>
    </dgm:pt>
    <dgm:pt modelId="{2F38B2EC-6090-E04A-A369-D06C5ECAE167}" type="pres">
      <dgm:prSet presAssocID="{265CFE82-3B4E-4D4E-B1B9-2CA22E030F11}" presName="rootText" presStyleLbl="node2" presStyleIdx="0" presStyleCnt="5" custScaleX="94354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E33E3AE8-DE00-B24B-8AA1-D5117DDAF0D3}" type="pres">
      <dgm:prSet presAssocID="{265CFE82-3B4E-4D4E-B1B9-2CA22E030F11}" presName="rootConnector" presStyleLbl="node2" presStyleIdx="0" presStyleCnt="5"/>
      <dgm:spPr/>
    </dgm:pt>
    <dgm:pt modelId="{5EA2B728-6720-B144-B503-E4DED78B9496}" type="pres">
      <dgm:prSet presAssocID="{265CFE82-3B4E-4D4E-B1B9-2CA22E030F11}" presName="hierChild4" presStyleCnt="0"/>
      <dgm:spPr/>
    </dgm:pt>
    <dgm:pt modelId="{EBE8C998-A910-8541-8540-800DA0BAD8AF}" type="pres">
      <dgm:prSet presAssocID="{26BC27FF-F4F5-9649-9B90-C804B48E7FA0}" presName="Name37" presStyleLbl="parChTrans1D3" presStyleIdx="0" presStyleCnt="5"/>
      <dgm:spPr/>
    </dgm:pt>
    <dgm:pt modelId="{29906390-6758-E847-BF87-633E1CC5108A}" type="pres">
      <dgm:prSet presAssocID="{CC9C3824-49B8-9A4A-95A1-B4D6F391E66F}" presName="hierRoot2" presStyleCnt="0">
        <dgm:presLayoutVars>
          <dgm:hierBranch val="init"/>
        </dgm:presLayoutVars>
      </dgm:prSet>
      <dgm:spPr/>
    </dgm:pt>
    <dgm:pt modelId="{805D6A78-6436-3247-BAE6-4C5194DFB4AE}" type="pres">
      <dgm:prSet presAssocID="{CC9C3824-49B8-9A4A-95A1-B4D6F391E66F}" presName="rootComposite" presStyleCnt="0"/>
      <dgm:spPr/>
    </dgm:pt>
    <dgm:pt modelId="{A4CA8FF0-3682-2042-9BB2-DC724F30D2E1}" type="pres">
      <dgm:prSet presAssocID="{CC9C3824-49B8-9A4A-95A1-B4D6F391E66F}" presName="rootText" presStyleLbl="node3" presStyleIdx="0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DF89C200-9D5E-9345-AEB6-E050B9956205}" type="pres">
      <dgm:prSet presAssocID="{CC9C3824-49B8-9A4A-95A1-B4D6F391E66F}" presName="rootConnector" presStyleLbl="node3" presStyleIdx="0" presStyleCnt="5"/>
      <dgm:spPr/>
    </dgm:pt>
    <dgm:pt modelId="{6122B1B6-0D3A-644F-B937-7812B43A380B}" type="pres">
      <dgm:prSet presAssocID="{CC9C3824-49B8-9A4A-95A1-B4D6F391E66F}" presName="hierChild4" presStyleCnt="0"/>
      <dgm:spPr/>
    </dgm:pt>
    <dgm:pt modelId="{29BD5440-6DFA-E54A-8754-FC9458705E71}" type="pres">
      <dgm:prSet presAssocID="{CC9C3824-49B8-9A4A-95A1-B4D6F391E66F}" presName="hierChild5" presStyleCnt="0"/>
      <dgm:spPr/>
    </dgm:pt>
    <dgm:pt modelId="{48BBDAE9-2CEB-2F45-9ACD-C95E1EE5CACE}" type="pres">
      <dgm:prSet presAssocID="{41096573-308C-2441-8226-53F5343726D3}" presName="Name37" presStyleLbl="parChTrans1D3" presStyleIdx="1" presStyleCnt="5"/>
      <dgm:spPr/>
    </dgm:pt>
    <dgm:pt modelId="{3948F924-5A92-9B4F-AB25-A5DEB3B67F66}" type="pres">
      <dgm:prSet presAssocID="{A16AFFA6-4558-7D4C-BE32-8DD8C110E6BF}" presName="hierRoot2" presStyleCnt="0">
        <dgm:presLayoutVars>
          <dgm:hierBranch val="init"/>
        </dgm:presLayoutVars>
      </dgm:prSet>
      <dgm:spPr/>
    </dgm:pt>
    <dgm:pt modelId="{4183523A-F187-6A42-B21C-0001F3502BB3}" type="pres">
      <dgm:prSet presAssocID="{A16AFFA6-4558-7D4C-BE32-8DD8C110E6BF}" presName="rootComposite" presStyleCnt="0"/>
      <dgm:spPr/>
    </dgm:pt>
    <dgm:pt modelId="{5133C45E-4B59-7543-984C-B8BBF3B92C76}" type="pres">
      <dgm:prSet presAssocID="{A16AFFA6-4558-7D4C-BE32-8DD8C110E6BF}" presName="rootText" presStyleLbl="node3" presStyleIdx="1" presStyleCnt="5" custScaleX="49525" custScaleY="39487" custLinFactNeighborY="-34088">
        <dgm:presLayoutVars>
          <dgm:chPref val="3"/>
        </dgm:presLayoutVars>
      </dgm:prSet>
      <dgm:spPr>
        <a:prstGeom prst="roundRect">
          <a:avLst/>
        </a:prstGeom>
      </dgm:spPr>
    </dgm:pt>
    <dgm:pt modelId="{6528B06A-EEF3-3F43-9456-040201B0A2E4}" type="pres">
      <dgm:prSet presAssocID="{A16AFFA6-4558-7D4C-BE32-8DD8C110E6BF}" presName="rootConnector" presStyleLbl="node3" presStyleIdx="1" presStyleCnt="5"/>
      <dgm:spPr/>
    </dgm:pt>
    <dgm:pt modelId="{AE265537-3383-5846-B3FC-4EC173580158}" type="pres">
      <dgm:prSet presAssocID="{A16AFFA6-4558-7D4C-BE32-8DD8C110E6BF}" presName="hierChild4" presStyleCnt="0"/>
      <dgm:spPr/>
    </dgm:pt>
    <dgm:pt modelId="{A4CC35F8-0334-C345-95F3-9026BB1D2C32}" type="pres">
      <dgm:prSet presAssocID="{A16AFFA6-4558-7D4C-BE32-8DD8C110E6BF}" presName="hierChild5" presStyleCnt="0"/>
      <dgm:spPr/>
    </dgm:pt>
    <dgm:pt modelId="{859D2224-3973-B047-A0AF-EDCC8B4B9126}" type="pres">
      <dgm:prSet presAssocID="{BDF3CC0E-5539-0B46-A5B4-88F2F62CDC7B}" presName="Name37" presStyleLbl="parChTrans1D3" presStyleIdx="2" presStyleCnt="5"/>
      <dgm:spPr/>
    </dgm:pt>
    <dgm:pt modelId="{EF76E18B-0001-3041-A435-620321FF638C}" type="pres">
      <dgm:prSet presAssocID="{0FDFEE01-EC54-2445-BD87-0B6D1036868D}" presName="hierRoot2" presStyleCnt="0">
        <dgm:presLayoutVars>
          <dgm:hierBranch val="init"/>
        </dgm:presLayoutVars>
      </dgm:prSet>
      <dgm:spPr/>
    </dgm:pt>
    <dgm:pt modelId="{46FBB5B7-583D-C74B-9F51-1D9FE4DD18CB}" type="pres">
      <dgm:prSet presAssocID="{0FDFEE01-EC54-2445-BD87-0B6D1036868D}" presName="rootComposite" presStyleCnt="0"/>
      <dgm:spPr/>
    </dgm:pt>
    <dgm:pt modelId="{DC9A2E55-AF1E-2844-B66F-5519D3AC0D64}" type="pres">
      <dgm:prSet presAssocID="{0FDFEE01-EC54-2445-BD87-0B6D1036868D}" presName="rootText" presStyleLbl="node3" presStyleIdx="2" presStyleCnt="5" custScaleX="49525" custScaleY="39487" custLinFactNeighborY="-65687">
        <dgm:presLayoutVars>
          <dgm:chPref val="3"/>
        </dgm:presLayoutVars>
      </dgm:prSet>
      <dgm:spPr>
        <a:prstGeom prst="roundRect">
          <a:avLst/>
        </a:prstGeom>
      </dgm:spPr>
    </dgm:pt>
    <dgm:pt modelId="{D324C414-ED87-FF40-9B40-B7A08BCB93B1}" type="pres">
      <dgm:prSet presAssocID="{0FDFEE01-EC54-2445-BD87-0B6D1036868D}" presName="rootConnector" presStyleLbl="node3" presStyleIdx="2" presStyleCnt="5"/>
      <dgm:spPr/>
    </dgm:pt>
    <dgm:pt modelId="{7CA0CE71-7C03-3C44-A457-E6BED0369AF8}" type="pres">
      <dgm:prSet presAssocID="{0FDFEE01-EC54-2445-BD87-0B6D1036868D}" presName="hierChild4" presStyleCnt="0"/>
      <dgm:spPr/>
    </dgm:pt>
    <dgm:pt modelId="{1E2AB23F-7CAE-6442-83E0-42B918AE6010}" type="pres">
      <dgm:prSet presAssocID="{0FDFEE01-EC54-2445-BD87-0B6D1036868D}" presName="hierChild5" presStyleCnt="0"/>
      <dgm:spPr/>
    </dgm:pt>
    <dgm:pt modelId="{FF71C00B-8463-B147-88F2-DA6CAAFC9EA8}" type="pres">
      <dgm:prSet presAssocID="{265CFE82-3B4E-4D4E-B1B9-2CA22E030F11}" presName="hierChild5" presStyleCnt="0"/>
      <dgm:spPr/>
    </dgm:pt>
    <dgm:pt modelId="{6C56B700-8928-8943-A5C5-2B300F199045}" type="pres">
      <dgm:prSet presAssocID="{40531EBD-1679-CD43-8D8E-6FCA36039140}" presName="Name37" presStyleLbl="parChTrans1D2" presStyleIdx="1" presStyleCnt="5"/>
      <dgm:spPr/>
    </dgm:pt>
    <dgm:pt modelId="{EBADF4B7-3E47-6548-A4D0-1335A32E0350}" type="pres">
      <dgm:prSet presAssocID="{01755BED-06EA-5344-A5C7-DA72F5EBE037}" presName="hierRoot2" presStyleCnt="0">
        <dgm:presLayoutVars>
          <dgm:hierBranch val="init"/>
        </dgm:presLayoutVars>
      </dgm:prSet>
      <dgm:spPr/>
    </dgm:pt>
    <dgm:pt modelId="{BB3D1B45-4270-1A42-961A-09E68C3EEC65}" type="pres">
      <dgm:prSet presAssocID="{01755BED-06EA-5344-A5C7-DA72F5EBE037}" presName="rootComposite" presStyleCnt="0"/>
      <dgm:spPr/>
    </dgm:pt>
    <dgm:pt modelId="{3101E249-7E1D-4142-A5F1-0355D6A5E46C}" type="pres">
      <dgm:prSet presAssocID="{01755BED-06EA-5344-A5C7-DA72F5EBE037}" presName="rootText" presStyleLbl="node2" presStyleIdx="1" presStyleCnt="5" custScaleX="94354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62AB07DE-20FA-EF48-85D1-84562CCCEBA0}" type="pres">
      <dgm:prSet presAssocID="{01755BED-06EA-5344-A5C7-DA72F5EBE037}" presName="rootConnector" presStyleLbl="node2" presStyleIdx="1" presStyleCnt="5"/>
      <dgm:spPr/>
    </dgm:pt>
    <dgm:pt modelId="{B6D1B99A-DAB0-724F-AEEF-AF94972B1CD8}" type="pres">
      <dgm:prSet presAssocID="{01755BED-06EA-5344-A5C7-DA72F5EBE037}" presName="hierChild4" presStyleCnt="0"/>
      <dgm:spPr/>
    </dgm:pt>
    <dgm:pt modelId="{AB66BD2C-9592-D240-BB40-DFEFE3938CF7}" type="pres">
      <dgm:prSet presAssocID="{01755BED-06EA-5344-A5C7-DA72F5EBE037}" presName="hierChild5" presStyleCnt="0"/>
      <dgm:spPr/>
    </dgm:pt>
    <dgm:pt modelId="{0F2DB26E-B919-7B42-99DC-4D01C4B4422B}" type="pres">
      <dgm:prSet presAssocID="{450A712F-6804-E84E-86A2-288570ABCB39}" presName="Name37" presStyleLbl="parChTrans1D2" presStyleIdx="2" presStyleCnt="5"/>
      <dgm:spPr/>
    </dgm:pt>
    <dgm:pt modelId="{6F367E98-A85D-EC44-8152-369DDA956353}" type="pres">
      <dgm:prSet presAssocID="{25831A7F-DC99-1B42-8216-B32087D48C3F}" presName="hierRoot2" presStyleCnt="0">
        <dgm:presLayoutVars>
          <dgm:hierBranch val="init"/>
        </dgm:presLayoutVars>
      </dgm:prSet>
      <dgm:spPr/>
    </dgm:pt>
    <dgm:pt modelId="{A610B246-A910-C842-9810-F38D31026094}" type="pres">
      <dgm:prSet presAssocID="{25831A7F-DC99-1B42-8216-B32087D48C3F}" presName="rootComposite" presStyleCnt="0"/>
      <dgm:spPr/>
    </dgm:pt>
    <dgm:pt modelId="{EFDFB0A5-A125-1446-AFC7-57FA2E47305E}" type="pres">
      <dgm:prSet presAssocID="{25831A7F-DC99-1B42-8216-B32087D48C3F}" presName="rootText" presStyleLbl="node2" presStyleIdx="2" presStyleCnt="5" custScaleX="94354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1AF0A1CF-ADEC-8B45-924C-D380230B98D6}" type="pres">
      <dgm:prSet presAssocID="{25831A7F-DC99-1B42-8216-B32087D48C3F}" presName="rootConnector" presStyleLbl="node2" presStyleIdx="2" presStyleCnt="5"/>
      <dgm:spPr/>
    </dgm:pt>
    <dgm:pt modelId="{02EEADEA-E7F9-2444-A7DB-0AD041D2FA76}" type="pres">
      <dgm:prSet presAssocID="{25831A7F-DC99-1B42-8216-B32087D48C3F}" presName="hierChild4" presStyleCnt="0"/>
      <dgm:spPr/>
    </dgm:pt>
    <dgm:pt modelId="{84FF5C04-02CA-A543-A811-E15A721FE5F0}" type="pres">
      <dgm:prSet presAssocID="{2D4C3DB7-9062-2E42-9B55-31F735D48F19}" presName="Name37" presStyleLbl="parChTrans1D3" presStyleIdx="3" presStyleCnt="5"/>
      <dgm:spPr/>
    </dgm:pt>
    <dgm:pt modelId="{D6347AC0-F114-4F44-BE71-8DF2886CE76C}" type="pres">
      <dgm:prSet presAssocID="{4903F6BD-71F1-B142-A339-51F9ECF5DB18}" presName="hierRoot2" presStyleCnt="0">
        <dgm:presLayoutVars>
          <dgm:hierBranch val="init"/>
        </dgm:presLayoutVars>
      </dgm:prSet>
      <dgm:spPr/>
    </dgm:pt>
    <dgm:pt modelId="{981B524F-FD2E-C24F-B5BC-10F315F19DEF}" type="pres">
      <dgm:prSet presAssocID="{4903F6BD-71F1-B142-A339-51F9ECF5DB18}" presName="rootComposite" presStyleCnt="0"/>
      <dgm:spPr/>
    </dgm:pt>
    <dgm:pt modelId="{988A5E2D-9063-0547-BE79-7CDBF315B7AF}" type="pres">
      <dgm:prSet presAssocID="{4903F6BD-71F1-B142-A339-51F9ECF5DB18}" presName="rootText" presStyleLbl="node3" presStyleIdx="3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09875D27-47DB-B846-889B-12E24F5E6E0B}" type="pres">
      <dgm:prSet presAssocID="{4903F6BD-71F1-B142-A339-51F9ECF5DB18}" presName="rootConnector" presStyleLbl="node3" presStyleIdx="3" presStyleCnt="5"/>
      <dgm:spPr/>
    </dgm:pt>
    <dgm:pt modelId="{C46C2823-D15A-214D-AF32-03F85B862F30}" type="pres">
      <dgm:prSet presAssocID="{4903F6BD-71F1-B142-A339-51F9ECF5DB18}" presName="hierChild4" presStyleCnt="0"/>
      <dgm:spPr/>
    </dgm:pt>
    <dgm:pt modelId="{8669C0F5-78A8-B541-B649-D4E958BD1DD1}" type="pres">
      <dgm:prSet presAssocID="{4903F6BD-71F1-B142-A339-51F9ECF5DB18}" presName="hierChild5" presStyleCnt="0"/>
      <dgm:spPr/>
    </dgm:pt>
    <dgm:pt modelId="{B9781EDF-6801-2545-BC71-B4B2F0D623C4}" type="pres">
      <dgm:prSet presAssocID="{25831A7F-DC99-1B42-8216-B32087D48C3F}" presName="hierChild5" presStyleCnt="0"/>
      <dgm:spPr/>
    </dgm:pt>
    <dgm:pt modelId="{1C4EC197-0B43-5E47-93AA-64887BFA0CD0}" type="pres">
      <dgm:prSet presAssocID="{F03303D1-9B00-4647-BA49-F389BD45BF38}" presName="Name37" presStyleLbl="parChTrans1D2" presStyleIdx="3" presStyleCnt="5"/>
      <dgm:spPr/>
    </dgm:pt>
    <dgm:pt modelId="{ED8BB018-1C29-024D-BD11-58D479D1F718}" type="pres">
      <dgm:prSet presAssocID="{4B53FB69-ADA4-1B48-90E4-4BE0AB38C46D}" presName="hierRoot2" presStyleCnt="0">
        <dgm:presLayoutVars>
          <dgm:hierBranch val="init"/>
        </dgm:presLayoutVars>
      </dgm:prSet>
      <dgm:spPr/>
    </dgm:pt>
    <dgm:pt modelId="{6A8168A0-58E2-6D40-9A5E-D865E9556BDA}" type="pres">
      <dgm:prSet presAssocID="{4B53FB69-ADA4-1B48-90E4-4BE0AB38C46D}" presName="rootComposite" presStyleCnt="0"/>
      <dgm:spPr/>
    </dgm:pt>
    <dgm:pt modelId="{C4CEC946-C16F-2B48-A4F1-9989B75C65E6}" type="pres">
      <dgm:prSet presAssocID="{4B53FB69-ADA4-1B48-90E4-4BE0AB38C46D}" presName="rootText" presStyleLbl="node2" presStyleIdx="3" presStyleCnt="5" custScaleX="94354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917BE1BC-DDAC-2948-B1A2-ED152B091328}" type="pres">
      <dgm:prSet presAssocID="{4B53FB69-ADA4-1B48-90E4-4BE0AB38C46D}" presName="rootConnector" presStyleLbl="node2" presStyleIdx="3" presStyleCnt="5"/>
      <dgm:spPr/>
    </dgm:pt>
    <dgm:pt modelId="{CF2E8A32-8F99-6645-A039-27D05FC4EDD2}" type="pres">
      <dgm:prSet presAssocID="{4B53FB69-ADA4-1B48-90E4-4BE0AB38C46D}" presName="hierChild4" presStyleCnt="0"/>
      <dgm:spPr/>
    </dgm:pt>
    <dgm:pt modelId="{082C4206-80AD-9C41-9447-1F52040281FE}" type="pres">
      <dgm:prSet presAssocID="{4B53FB69-ADA4-1B48-90E4-4BE0AB38C46D}" presName="hierChild5" presStyleCnt="0"/>
      <dgm:spPr/>
    </dgm:pt>
    <dgm:pt modelId="{70F67F93-F172-B04A-AE54-D68E22906E78}" type="pres">
      <dgm:prSet presAssocID="{6BA495F4-C438-B84B-BE5C-77B8E421E6AA}" presName="Name37" presStyleLbl="parChTrans1D2" presStyleIdx="4" presStyleCnt="5"/>
      <dgm:spPr/>
    </dgm:pt>
    <dgm:pt modelId="{FBFC04D0-AC75-6141-AD91-8FD750266D9B}" type="pres">
      <dgm:prSet presAssocID="{7238BEDC-4D2E-2E41-B80B-E5A12FFB86DA}" presName="hierRoot2" presStyleCnt="0">
        <dgm:presLayoutVars>
          <dgm:hierBranch val="init"/>
        </dgm:presLayoutVars>
      </dgm:prSet>
      <dgm:spPr/>
    </dgm:pt>
    <dgm:pt modelId="{130190D8-BEC7-1F47-947A-B2364E2F3600}" type="pres">
      <dgm:prSet presAssocID="{7238BEDC-4D2E-2E41-B80B-E5A12FFB86DA}" presName="rootComposite" presStyleCnt="0"/>
      <dgm:spPr/>
    </dgm:pt>
    <dgm:pt modelId="{EB72B2AE-E560-8347-B85F-60AF06592746}" type="pres">
      <dgm:prSet presAssocID="{7238BEDC-4D2E-2E41-B80B-E5A12FFB86DA}" presName="rootText" presStyleLbl="node2" presStyleIdx="4" presStyleCnt="5" custScaleX="94354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2A3AB283-E35D-3142-8C85-6577C383A780}" type="pres">
      <dgm:prSet presAssocID="{7238BEDC-4D2E-2E41-B80B-E5A12FFB86DA}" presName="rootConnector" presStyleLbl="node2" presStyleIdx="4" presStyleCnt="5"/>
      <dgm:spPr/>
    </dgm:pt>
    <dgm:pt modelId="{BEA084D9-A97B-DD49-84EF-938B3A14729A}" type="pres">
      <dgm:prSet presAssocID="{7238BEDC-4D2E-2E41-B80B-E5A12FFB86DA}" presName="hierChild4" presStyleCnt="0"/>
      <dgm:spPr/>
    </dgm:pt>
    <dgm:pt modelId="{83B8AA74-B441-AE44-85CA-12234ED54013}" type="pres">
      <dgm:prSet presAssocID="{8A153123-3B7B-3D45-8112-33874296B221}" presName="Name37" presStyleLbl="parChTrans1D3" presStyleIdx="4" presStyleCnt="5"/>
      <dgm:spPr/>
    </dgm:pt>
    <dgm:pt modelId="{E8A24703-D81B-9A44-9408-DD6F925891F4}" type="pres">
      <dgm:prSet presAssocID="{6692C020-2EDE-F04F-9B21-88B005597197}" presName="hierRoot2" presStyleCnt="0">
        <dgm:presLayoutVars>
          <dgm:hierBranch val="init"/>
        </dgm:presLayoutVars>
      </dgm:prSet>
      <dgm:spPr/>
    </dgm:pt>
    <dgm:pt modelId="{A60C31CD-091E-E942-A1F0-ABA0DA111E4F}" type="pres">
      <dgm:prSet presAssocID="{6692C020-2EDE-F04F-9B21-88B005597197}" presName="rootComposite" presStyleCnt="0"/>
      <dgm:spPr/>
    </dgm:pt>
    <dgm:pt modelId="{6BC961F7-19AC-1641-91CB-E833C0E9E145}" type="pres">
      <dgm:prSet presAssocID="{6692C020-2EDE-F04F-9B21-88B005597197}" presName="rootText" presStyleLbl="node3" presStyleIdx="4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A43D9170-6E3D-DD42-886C-DBEFF206AD63}" type="pres">
      <dgm:prSet presAssocID="{6692C020-2EDE-F04F-9B21-88B005597197}" presName="rootConnector" presStyleLbl="node3" presStyleIdx="4" presStyleCnt="5"/>
      <dgm:spPr/>
    </dgm:pt>
    <dgm:pt modelId="{47B3FBFD-B99E-9E44-95CA-AC7A6E56946A}" type="pres">
      <dgm:prSet presAssocID="{6692C020-2EDE-F04F-9B21-88B005597197}" presName="hierChild4" presStyleCnt="0"/>
      <dgm:spPr/>
    </dgm:pt>
    <dgm:pt modelId="{FBE09012-DB7D-0B49-9330-0A440B78D315}" type="pres">
      <dgm:prSet presAssocID="{6692C020-2EDE-F04F-9B21-88B005597197}" presName="hierChild5" presStyleCnt="0"/>
      <dgm:spPr/>
    </dgm:pt>
    <dgm:pt modelId="{B0D2B29C-7659-C041-BFFB-42154E14A5C2}" type="pres">
      <dgm:prSet presAssocID="{7238BEDC-4D2E-2E41-B80B-E5A12FFB86DA}" presName="hierChild5" presStyleCnt="0"/>
      <dgm:spPr/>
    </dgm:pt>
    <dgm:pt modelId="{883E1E2E-2DCA-A249-9B50-002AF32347D1}" type="pres">
      <dgm:prSet presAssocID="{8E926807-FA28-5140-AE3F-F13F6CC1B1A6}" presName="hierChild3" presStyleCnt="0"/>
      <dgm:spPr/>
    </dgm:pt>
  </dgm:ptLst>
  <dgm:cxnLst>
    <dgm:cxn modelId="{C635A602-BBAF-6D40-BC2C-A50882DB8F8C}" type="presOf" srcId="{0FDFEE01-EC54-2445-BD87-0B6D1036868D}" destId="{D324C414-ED87-FF40-9B40-B7A08BCB93B1}" srcOrd="1" destOrd="0" presId="urn:microsoft.com/office/officeart/2005/8/layout/orgChart1"/>
    <dgm:cxn modelId="{568C3204-E6F3-9746-9446-370A89617263}" type="presOf" srcId="{D09B7564-6461-EB46-9471-AAB8603F9A94}" destId="{2FB6BA8F-C87C-7F43-8B40-428912808ED1}" srcOrd="0" destOrd="0" presId="urn:microsoft.com/office/officeart/2005/8/layout/orgChart1"/>
    <dgm:cxn modelId="{39069204-9D20-CF45-8E58-91ECD297451F}" type="presOf" srcId="{8A153123-3B7B-3D45-8112-33874296B221}" destId="{83B8AA74-B441-AE44-85CA-12234ED54013}" srcOrd="0" destOrd="0" presId="urn:microsoft.com/office/officeart/2005/8/layout/orgChart1"/>
    <dgm:cxn modelId="{49AF8B0E-FA53-C046-945E-5E2B2163070D}" type="presOf" srcId="{4903F6BD-71F1-B142-A339-51F9ECF5DB18}" destId="{09875D27-47DB-B846-889B-12E24F5E6E0B}" srcOrd="1" destOrd="0" presId="urn:microsoft.com/office/officeart/2005/8/layout/orgChart1"/>
    <dgm:cxn modelId="{2F1EC10E-3F70-F84D-922D-07B9FC6625C3}" type="presOf" srcId="{4B53FB69-ADA4-1B48-90E4-4BE0AB38C46D}" destId="{917BE1BC-DDAC-2948-B1A2-ED152B091328}" srcOrd="1" destOrd="0" presId="urn:microsoft.com/office/officeart/2005/8/layout/orgChart1"/>
    <dgm:cxn modelId="{DC27580F-4876-EC49-B2E1-E4FC7D1C00FD}" type="presOf" srcId="{7238BEDC-4D2E-2E41-B80B-E5A12FFB86DA}" destId="{2A3AB283-E35D-3142-8C85-6577C383A780}" srcOrd="1" destOrd="0" presId="urn:microsoft.com/office/officeart/2005/8/layout/orgChart1"/>
    <dgm:cxn modelId="{2EDF011F-9312-8D4F-A965-C95901E55AEA}" type="presOf" srcId="{CC9C3824-49B8-9A4A-95A1-B4D6F391E66F}" destId="{A4CA8FF0-3682-2042-9BB2-DC724F30D2E1}" srcOrd="0" destOrd="0" presId="urn:microsoft.com/office/officeart/2005/8/layout/orgChart1"/>
    <dgm:cxn modelId="{B67CF228-87AC-794A-B2AA-1AB24A6BF790}" type="presOf" srcId="{F03303D1-9B00-4647-BA49-F389BD45BF38}" destId="{1C4EC197-0B43-5E47-93AA-64887BFA0CD0}" srcOrd="0" destOrd="0" presId="urn:microsoft.com/office/officeart/2005/8/layout/orgChart1"/>
    <dgm:cxn modelId="{9C3B102E-94B3-EE47-8B3B-E2E4385F5F40}" type="presOf" srcId="{BDF3CC0E-5539-0B46-A5B4-88F2F62CDC7B}" destId="{859D2224-3973-B047-A0AF-EDCC8B4B9126}" srcOrd="0" destOrd="0" presId="urn:microsoft.com/office/officeart/2005/8/layout/orgChart1"/>
    <dgm:cxn modelId="{41B3F12F-23FE-5B42-A54C-5B71F8B9CAB8}" srcId="{25831A7F-DC99-1B42-8216-B32087D48C3F}" destId="{4903F6BD-71F1-B142-A339-51F9ECF5DB18}" srcOrd="0" destOrd="0" parTransId="{2D4C3DB7-9062-2E42-9B55-31F735D48F19}" sibTransId="{F1596098-9508-E443-A0C9-BDD6909E5358}"/>
    <dgm:cxn modelId="{60704239-814A-3C4C-9923-7E0B7BA77884}" srcId="{8E926807-FA28-5140-AE3F-F13F6CC1B1A6}" destId="{4B53FB69-ADA4-1B48-90E4-4BE0AB38C46D}" srcOrd="3" destOrd="0" parTransId="{F03303D1-9B00-4647-BA49-F389BD45BF38}" sibTransId="{D2959A6C-EDDF-F542-BC10-1AA096AC1C85}"/>
    <dgm:cxn modelId="{A630C93A-1C00-8E4D-A089-3C2CE081234D}" srcId="{7238BEDC-4D2E-2E41-B80B-E5A12FFB86DA}" destId="{6692C020-2EDE-F04F-9B21-88B005597197}" srcOrd="0" destOrd="0" parTransId="{8A153123-3B7B-3D45-8112-33874296B221}" sibTransId="{0A2A6287-10D0-C240-AA59-FE96651F53BE}"/>
    <dgm:cxn modelId="{34B6F53D-3F10-844F-9CC7-9C84E4E2054D}" type="presOf" srcId="{7238BEDC-4D2E-2E41-B80B-E5A12FFB86DA}" destId="{EB72B2AE-E560-8347-B85F-60AF06592746}" srcOrd="0" destOrd="0" presId="urn:microsoft.com/office/officeart/2005/8/layout/orgChart1"/>
    <dgm:cxn modelId="{01F48E41-0AA0-9842-B3EC-40E53CFB20E8}" type="presOf" srcId="{4B53FB69-ADA4-1B48-90E4-4BE0AB38C46D}" destId="{C4CEC946-C16F-2B48-A4F1-9989B75C65E6}" srcOrd="0" destOrd="0" presId="urn:microsoft.com/office/officeart/2005/8/layout/orgChart1"/>
    <dgm:cxn modelId="{9A88AA41-E939-F341-835B-994F968E2395}" srcId="{265CFE82-3B4E-4D4E-B1B9-2CA22E030F11}" destId="{0FDFEE01-EC54-2445-BD87-0B6D1036868D}" srcOrd="2" destOrd="0" parTransId="{BDF3CC0E-5539-0B46-A5B4-88F2F62CDC7B}" sibTransId="{FD52B37B-4374-044E-B9C6-3C0E9A5FA2B4}"/>
    <dgm:cxn modelId="{7A30DC4A-99E4-0947-BE67-DE0D691073C9}" type="presOf" srcId="{4903F6BD-71F1-B142-A339-51F9ECF5DB18}" destId="{988A5E2D-9063-0547-BE79-7CDBF315B7AF}" srcOrd="0" destOrd="0" presId="urn:microsoft.com/office/officeart/2005/8/layout/orgChart1"/>
    <dgm:cxn modelId="{18F4A24F-7CA3-4F44-A8C1-225457B12B24}" srcId="{265CFE82-3B4E-4D4E-B1B9-2CA22E030F11}" destId="{A16AFFA6-4558-7D4C-BE32-8DD8C110E6BF}" srcOrd="1" destOrd="0" parTransId="{41096573-308C-2441-8226-53F5343726D3}" sibTransId="{53C23B7E-68F3-584B-AF33-CCE1F1B95D4B}"/>
    <dgm:cxn modelId="{F0D02651-8151-0444-9052-ED91891085F1}" type="presOf" srcId="{0FDFEE01-EC54-2445-BD87-0B6D1036868D}" destId="{DC9A2E55-AF1E-2844-B66F-5519D3AC0D64}" srcOrd="0" destOrd="0" presId="urn:microsoft.com/office/officeart/2005/8/layout/orgChart1"/>
    <dgm:cxn modelId="{EE930554-D26E-7643-BD78-A09CB8CE6E07}" type="presOf" srcId="{01755BED-06EA-5344-A5C7-DA72F5EBE037}" destId="{62AB07DE-20FA-EF48-85D1-84562CCCEBA0}" srcOrd="1" destOrd="0" presId="urn:microsoft.com/office/officeart/2005/8/layout/orgChart1"/>
    <dgm:cxn modelId="{219C3E56-83ED-7B43-A007-8A52F170313C}" type="presOf" srcId="{265CFE82-3B4E-4D4E-B1B9-2CA22E030F11}" destId="{2F38B2EC-6090-E04A-A369-D06C5ECAE167}" srcOrd="0" destOrd="0" presId="urn:microsoft.com/office/officeart/2005/8/layout/orgChart1"/>
    <dgm:cxn modelId="{679A135E-3D68-BF40-9C79-8BF1B4F7489D}" type="presOf" srcId="{41096573-308C-2441-8226-53F5343726D3}" destId="{48BBDAE9-2CEB-2F45-9ACD-C95E1EE5CACE}" srcOrd="0" destOrd="0" presId="urn:microsoft.com/office/officeart/2005/8/layout/orgChart1"/>
    <dgm:cxn modelId="{42BD5D63-53B7-314D-A443-665454D6E959}" type="presOf" srcId="{A16AFFA6-4558-7D4C-BE32-8DD8C110E6BF}" destId="{6528B06A-EEF3-3F43-9456-040201B0A2E4}" srcOrd="1" destOrd="0" presId="urn:microsoft.com/office/officeart/2005/8/layout/orgChart1"/>
    <dgm:cxn modelId="{D3122264-DC3C-FB4F-B0C5-0061216A956B}" type="presOf" srcId="{A16AFFA6-4558-7D4C-BE32-8DD8C110E6BF}" destId="{5133C45E-4B59-7543-984C-B8BBF3B92C76}" srcOrd="0" destOrd="0" presId="urn:microsoft.com/office/officeart/2005/8/layout/orgChart1"/>
    <dgm:cxn modelId="{67345266-56EB-2A4E-8CBD-88E8D6718492}" type="presOf" srcId="{25831A7F-DC99-1B42-8216-B32087D48C3F}" destId="{EFDFB0A5-A125-1446-AFC7-57FA2E47305E}" srcOrd="0" destOrd="0" presId="urn:microsoft.com/office/officeart/2005/8/layout/orgChart1"/>
    <dgm:cxn modelId="{49B08768-5BAF-6D43-9456-6E34C829599F}" type="presOf" srcId="{6692C020-2EDE-F04F-9B21-88B005597197}" destId="{A43D9170-6E3D-DD42-886C-DBEFF206AD63}" srcOrd="1" destOrd="0" presId="urn:microsoft.com/office/officeart/2005/8/layout/orgChart1"/>
    <dgm:cxn modelId="{25705678-07EA-3D48-8A44-D084FB347A0F}" srcId="{8E926807-FA28-5140-AE3F-F13F6CC1B1A6}" destId="{265CFE82-3B4E-4D4E-B1B9-2CA22E030F11}" srcOrd="0" destOrd="0" parTransId="{B9AFE755-5EB9-1E48-9595-81B585CB0B4E}" sibTransId="{172DBB9D-5EE8-FC40-A00E-C6D6A0E08057}"/>
    <dgm:cxn modelId="{C69C617B-B0BB-D349-B009-B78B4EBA7917}" type="presOf" srcId="{8E926807-FA28-5140-AE3F-F13F6CC1B1A6}" destId="{AA4341B2-D8A0-644D-8140-93346B338EC1}" srcOrd="1" destOrd="0" presId="urn:microsoft.com/office/officeart/2005/8/layout/orgChart1"/>
    <dgm:cxn modelId="{96F05481-214D-0E43-95F7-D875BB2B62AF}" type="presOf" srcId="{CC9C3824-49B8-9A4A-95A1-B4D6F391E66F}" destId="{DF89C200-9D5E-9345-AEB6-E050B9956205}" srcOrd="1" destOrd="0" presId="urn:microsoft.com/office/officeart/2005/8/layout/orgChart1"/>
    <dgm:cxn modelId="{2EE9A481-F618-2C47-A2D9-B9C73DFF597C}" srcId="{8E926807-FA28-5140-AE3F-F13F6CC1B1A6}" destId="{7238BEDC-4D2E-2E41-B80B-E5A12FFB86DA}" srcOrd="4" destOrd="0" parTransId="{6BA495F4-C438-B84B-BE5C-77B8E421E6AA}" sibTransId="{10DB9729-1570-B141-A5FC-AD90DDCDE2C0}"/>
    <dgm:cxn modelId="{57C93D86-3998-7A42-BA2B-225E833B3516}" type="presOf" srcId="{6BA495F4-C438-B84B-BE5C-77B8E421E6AA}" destId="{70F67F93-F172-B04A-AE54-D68E22906E78}" srcOrd="0" destOrd="0" presId="urn:microsoft.com/office/officeart/2005/8/layout/orgChart1"/>
    <dgm:cxn modelId="{EF00889C-04F5-9548-948C-984364DF2D5B}" type="presOf" srcId="{8E926807-FA28-5140-AE3F-F13F6CC1B1A6}" destId="{7C0392A5-6904-6744-9FA9-407151568AD0}" srcOrd="0" destOrd="0" presId="urn:microsoft.com/office/officeart/2005/8/layout/orgChart1"/>
    <dgm:cxn modelId="{FDAEA7AA-48C4-7944-A969-C33AD4280550}" srcId="{8E926807-FA28-5140-AE3F-F13F6CC1B1A6}" destId="{01755BED-06EA-5344-A5C7-DA72F5EBE037}" srcOrd="1" destOrd="0" parTransId="{40531EBD-1679-CD43-8D8E-6FCA36039140}" sibTransId="{501012EF-3375-A14E-A91C-4A0FF2759DF8}"/>
    <dgm:cxn modelId="{8FB5FEAC-328F-9A40-B39A-DE014254CBDA}" type="presOf" srcId="{01755BED-06EA-5344-A5C7-DA72F5EBE037}" destId="{3101E249-7E1D-4142-A5F1-0355D6A5E46C}" srcOrd="0" destOrd="0" presId="urn:microsoft.com/office/officeart/2005/8/layout/orgChart1"/>
    <dgm:cxn modelId="{F1249AAE-8D7D-0C41-85EA-09A568AA2132}" type="presOf" srcId="{265CFE82-3B4E-4D4E-B1B9-2CA22E030F11}" destId="{E33E3AE8-DE00-B24B-8AA1-D5117DDAF0D3}" srcOrd="1" destOrd="0" presId="urn:microsoft.com/office/officeart/2005/8/layout/orgChart1"/>
    <dgm:cxn modelId="{DA6026B0-C827-3042-81AE-9600345B28B2}" type="presOf" srcId="{B9AFE755-5EB9-1E48-9595-81B585CB0B4E}" destId="{7FAB8558-BD07-0C49-8CDA-B7A98F8A0BE2}" srcOrd="0" destOrd="0" presId="urn:microsoft.com/office/officeart/2005/8/layout/orgChart1"/>
    <dgm:cxn modelId="{9A3AAFB4-470A-A447-BFEE-3F6987ADDEC8}" type="presOf" srcId="{26BC27FF-F4F5-9649-9B90-C804B48E7FA0}" destId="{EBE8C998-A910-8541-8540-800DA0BAD8AF}" srcOrd="0" destOrd="0" presId="urn:microsoft.com/office/officeart/2005/8/layout/orgChart1"/>
    <dgm:cxn modelId="{4C63F6B4-27FD-1B42-94B0-0AA83C4F5554}" type="presOf" srcId="{2D4C3DB7-9062-2E42-9B55-31F735D48F19}" destId="{84FF5C04-02CA-A543-A811-E15A721FE5F0}" srcOrd="0" destOrd="0" presId="urn:microsoft.com/office/officeart/2005/8/layout/orgChart1"/>
    <dgm:cxn modelId="{437B5AB6-3BC5-4D4A-BC42-8FF2A6BD1094}" srcId="{D09B7564-6461-EB46-9471-AAB8603F9A94}" destId="{8E926807-FA28-5140-AE3F-F13F6CC1B1A6}" srcOrd="0" destOrd="0" parTransId="{D7A63531-C54F-9046-A18A-47645492C6CF}" sibTransId="{802DCD01-1937-9D44-A626-075EAC7BFCC3}"/>
    <dgm:cxn modelId="{90D56EC9-F45B-1145-B1CA-ECFFF9CCBC5F}" srcId="{265CFE82-3B4E-4D4E-B1B9-2CA22E030F11}" destId="{CC9C3824-49B8-9A4A-95A1-B4D6F391E66F}" srcOrd="0" destOrd="0" parTransId="{26BC27FF-F4F5-9649-9B90-C804B48E7FA0}" sibTransId="{EB35AED1-1973-B949-8088-99CF2C23D93C}"/>
    <dgm:cxn modelId="{92561ACC-0960-C24E-B19C-DAF55A66C61C}" type="presOf" srcId="{450A712F-6804-E84E-86A2-288570ABCB39}" destId="{0F2DB26E-B919-7B42-99DC-4D01C4B4422B}" srcOrd="0" destOrd="0" presId="urn:microsoft.com/office/officeart/2005/8/layout/orgChart1"/>
    <dgm:cxn modelId="{ADB09AD1-935E-8246-A808-E50020A57F75}" type="presOf" srcId="{6692C020-2EDE-F04F-9B21-88B005597197}" destId="{6BC961F7-19AC-1641-91CB-E833C0E9E145}" srcOrd="0" destOrd="0" presId="urn:microsoft.com/office/officeart/2005/8/layout/orgChart1"/>
    <dgm:cxn modelId="{FD2B5EDB-83BE-3348-B9BF-DAFA904D4C0E}" srcId="{8E926807-FA28-5140-AE3F-F13F6CC1B1A6}" destId="{25831A7F-DC99-1B42-8216-B32087D48C3F}" srcOrd="2" destOrd="0" parTransId="{450A712F-6804-E84E-86A2-288570ABCB39}" sibTransId="{D4699FB2-82F1-344F-BC0E-E2BCC7E9FF20}"/>
    <dgm:cxn modelId="{A61BCCDE-2D56-6C44-B1F3-E23F6882D4E2}" type="presOf" srcId="{40531EBD-1679-CD43-8D8E-6FCA36039140}" destId="{6C56B700-8928-8943-A5C5-2B300F199045}" srcOrd="0" destOrd="0" presId="urn:microsoft.com/office/officeart/2005/8/layout/orgChart1"/>
    <dgm:cxn modelId="{0DD662FE-06F8-7C44-A9C9-B27760336C19}" type="presOf" srcId="{25831A7F-DC99-1B42-8216-B32087D48C3F}" destId="{1AF0A1CF-ADEC-8B45-924C-D380230B98D6}" srcOrd="1" destOrd="0" presId="urn:microsoft.com/office/officeart/2005/8/layout/orgChart1"/>
    <dgm:cxn modelId="{D2346E45-E30F-B243-8D4D-B6F47A33AB1A}" type="presParOf" srcId="{2FB6BA8F-C87C-7F43-8B40-428912808ED1}" destId="{1756915C-ABE0-5B40-A6B0-542237165DFF}" srcOrd="0" destOrd="0" presId="urn:microsoft.com/office/officeart/2005/8/layout/orgChart1"/>
    <dgm:cxn modelId="{7480D071-4209-9544-B2E9-845278BCC00C}" type="presParOf" srcId="{1756915C-ABE0-5B40-A6B0-542237165DFF}" destId="{2A845FE6-A812-FF46-8C13-4A62DD51778C}" srcOrd="0" destOrd="0" presId="urn:microsoft.com/office/officeart/2005/8/layout/orgChart1"/>
    <dgm:cxn modelId="{F4C1C942-5FAF-BC4D-9661-A4C58B68DD8B}" type="presParOf" srcId="{2A845FE6-A812-FF46-8C13-4A62DD51778C}" destId="{7C0392A5-6904-6744-9FA9-407151568AD0}" srcOrd="0" destOrd="0" presId="urn:microsoft.com/office/officeart/2005/8/layout/orgChart1"/>
    <dgm:cxn modelId="{3D2290D4-5EAE-6441-A9A3-F2E7F0CCD0EA}" type="presParOf" srcId="{2A845FE6-A812-FF46-8C13-4A62DD51778C}" destId="{AA4341B2-D8A0-644D-8140-93346B338EC1}" srcOrd="1" destOrd="0" presId="urn:microsoft.com/office/officeart/2005/8/layout/orgChart1"/>
    <dgm:cxn modelId="{A720477D-BA4B-ED4C-B0C5-A74BDF32B6CF}" type="presParOf" srcId="{1756915C-ABE0-5B40-A6B0-542237165DFF}" destId="{CCF7EBE6-FAE0-774B-8E56-A57748D6EAD9}" srcOrd="1" destOrd="0" presId="urn:microsoft.com/office/officeart/2005/8/layout/orgChart1"/>
    <dgm:cxn modelId="{571D75E4-1C5A-6A44-84E9-174503CD36BD}" type="presParOf" srcId="{CCF7EBE6-FAE0-774B-8E56-A57748D6EAD9}" destId="{7FAB8558-BD07-0C49-8CDA-B7A98F8A0BE2}" srcOrd="0" destOrd="0" presId="urn:microsoft.com/office/officeart/2005/8/layout/orgChart1"/>
    <dgm:cxn modelId="{E73A4399-C487-8048-812E-6B553F42F4AA}" type="presParOf" srcId="{CCF7EBE6-FAE0-774B-8E56-A57748D6EAD9}" destId="{04D7968B-4B8C-E74A-8F2C-A6B9C9E658AE}" srcOrd="1" destOrd="0" presId="urn:microsoft.com/office/officeart/2005/8/layout/orgChart1"/>
    <dgm:cxn modelId="{63D65F38-55C2-B549-8170-D947D3ECD8AF}" type="presParOf" srcId="{04D7968B-4B8C-E74A-8F2C-A6B9C9E658AE}" destId="{5283CA58-DCCF-2F40-93A4-20544B839762}" srcOrd="0" destOrd="0" presId="urn:microsoft.com/office/officeart/2005/8/layout/orgChart1"/>
    <dgm:cxn modelId="{4B9B3C38-7EEF-924A-B41E-2D4524B4C1CB}" type="presParOf" srcId="{5283CA58-DCCF-2F40-93A4-20544B839762}" destId="{2F38B2EC-6090-E04A-A369-D06C5ECAE167}" srcOrd="0" destOrd="0" presId="urn:microsoft.com/office/officeart/2005/8/layout/orgChart1"/>
    <dgm:cxn modelId="{2FE9EA96-D2DC-0843-832F-601D9F0F85CD}" type="presParOf" srcId="{5283CA58-DCCF-2F40-93A4-20544B839762}" destId="{E33E3AE8-DE00-B24B-8AA1-D5117DDAF0D3}" srcOrd="1" destOrd="0" presId="urn:microsoft.com/office/officeart/2005/8/layout/orgChart1"/>
    <dgm:cxn modelId="{9F7384E4-57A4-FA45-85D8-638A5AD47C5A}" type="presParOf" srcId="{04D7968B-4B8C-E74A-8F2C-A6B9C9E658AE}" destId="{5EA2B728-6720-B144-B503-E4DED78B9496}" srcOrd="1" destOrd="0" presId="urn:microsoft.com/office/officeart/2005/8/layout/orgChart1"/>
    <dgm:cxn modelId="{0C7DAC62-B3F0-4648-84A7-B2A6A3E80CA7}" type="presParOf" srcId="{5EA2B728-6720-B144-B503-E4DED78B9496}" destId="{EBE8C998-A910-8541-8540-800DA0BAD8AF}" srcOrd="0" destOrd="0" presId="urn:microsoft.com/office/officeart/2005/8/layout/orgChart1"/>
    <dgm:cxn modelId="{068F1C68-5A5B-FE42-9208-98C0394DD6FE}" type="presParOf" srcId="{5EA2B728-6720-B144-B503-E4DED78B9496}" destId="{29906390-6758-E847-BF87-633E1CC5108A}" srcOrd="1" destOrd="0" presId="urn:microsoft.com/office/officeart/2005/8/layout/orgChart1"/>
    <dgm:cxn modelId="{1A99D07F-8245-AC48-AA0D-05675E539290}" type="presParOf" srcId="{29906390-6758-E847-BF87-633E1CC5108A}" destId="{805D6A78-6436-3247-BAE6-4C5194DFB4AE}" srcOrd="0" destOrd="0" presId="urn:microsoft.com/office/officeart/2005/8/layout/orgChart1"/>
    <dgm:cxn modelId="{0CB2EE85-8983-5D4D-8BB7-11849118D32D}" type="presParOf" srcId="{805D6A78-6436-3247-BAE6-4C5194DFB4AE}" destId="{A4CA8FF0-3682-2042-9BB2-DC724F30D2E1}" srcOrd="0" destOrd="0" presId="urn:microsoft.com/office/officeart/2005/8/layout/orgChart1"/>
    <dgm:cxn modelId="{731CFB5E-D565-944E-8C59-2AB3E93C3F29}" type="presParOf" srcId="{805D6A78-6436-3247-BAE6-4C5194DFB4AE}" destId="{DF89C200-9D5E-9345-AEB6-E050B9956205}" srcOrd="1" destOrd="0" presId="urn:microsoft.com/office/officeart/2005/8/layout/orgChart1"/>
    <dgm:cxn modelId="{614E1A0E-3EED-B048-A55E-696C60000B12}" type="presParOf" srcId="{29906390-6758-E847-BF87-633E1CC5108A}" destId="{6122B1B6-0D3A-644F-B937-7812B43A380B}" srcOrd="1" destOrd="0" presId="urn:microsoft.com/office/officeart/2005/8/layout/orgChart1"/>
    <dgm:cxn modelId="{2C65729D-AE50-FA44-9C65-BFE97DA8C2B2}" type="presParOf" srcId="{29906390-6758-E847-BF87-633E1CC5108A}" destId="{29BD5440-6DFA-E54A-8754-FC9458705E71}" srcOrd="2" destOrd="0" presId="urn:microsoft.com/office/officeart/2005/8/layout/orgChart1"/>
    <dgm:cxn modelId="{4A2E225C-D95D-CA4F-BF01-783BC12CCB68}" type="presParOf" srcId="{5EA2B728-6720-B144-B503-E4DED78B9496}" destId="{48BBDAE9-2CEB-2F45-9ACD-C95E1EE5CACE}" srcOrd="2" destOrd="0" presId="urn:microsoft.com/office/officeart/2005/8/layout/orgChart1"/>
    <dgm:cxn modelId="{46424940-073E-D846-AFDD-2CC510D04E20}" type="presParOf" srcId="{5EA2B728-6720-B144-B503-E4DED78B9496}" destId="{3948F924-5A92-9B4F-AB25-A5DEB3B67F66}" srcOrd="3" destOrd="0" presId="urn:microsoft.com/office/officeart/2005/8/layout/orgChart1"/>
    <dgm:cxn modelId="{02E4E595-459C-6040-B49A-5F9FACD85B09}" type="presParOf" srcId="{3948F924-5A92-9B4F-AB25-A5DEB3B67F66}" destId="{4183523A-F187-6A42-B21C-0001F3502BB3}" srcOrd="0" destOrd="0" presId="urn:microsoft.com/office/officeart/2005/8/layout/orgChart1"/>
    <dgm:cxn modelId="{057C8755-BA95-F743-9016-3F798AABD07A}" type="presParOf" srcId="{4183523A-F187-6A42-B21C-0001F3502BB3}" destId="{5133C45E-4B59-7543-984C-B8BBF3B92C76}" srcOrd="0" destOrd="0" presId="urn:microsoft.com/office/officeart/2005/8/layout/orgChart1"/>
    <dgm:cxn modelId="{578B84D0-9F53-6846-BF94-A04597D85EC4}" type="presParOf" srcId="{4183523A-F187-6A42-B21C-0001F3502BB3}" destId="{6528B06A-EEF3-3F43-9456-040201B0A2E4}" srcOrd="1" destOrd="0" presId="urn:microsoft.com/office/officeart/2005/8/layout/orgChart1"/>
    <dgm:cxn modelId="{49996FFD-E0A2-5B4B-912D-65301218204E}" type="presParOf" srcId="{3948F924-5A92-9B4F-AB25-A5DEB3B67F66}" destId="{AE265537-3383-5846-B3FC-4EC173580158}" srcOrd="1" destOrd="0" presId="urn:microsoft.com/office/officeart/2005/8/layout/orgChart1"/>
    <dgm:cxn modelId="{74F01C66-4AE8-2B44-92C6-9527F349945A}" type="presParOf" srcId="{3948F924-5A92-9B4F-AB25-A5DEB3B67F66}" destId="{A4CC35F8-0334-C345-95F3-9026BB1D2C32}" srcOrd="2" destOrd="0" presId="urn:microsoft.com/office/officeart/2005/8/layout/orgChart1"/>
    <dgm:cxn modelId="{1C42EC4C-8E7A-AE45-AB13-EAC2A8BCB54C}" type="presParOf" srcId="{5EA2B728-6720-B144-B503-E4DED78B9496}" destId="{859D2224-3973-B047-A0AF-EDCC8B4B9126}" srcOrd="4" destOrd="0" presId="urn:microsoft.com/office/officeart/2005/8/layout/orgChart1"/>
    <dgm:cxn modelId="{06E59F51-6359-D446-90C7-AC7688F4BD2D}" type="presParOf" srcId="{5EA2B728-6720-B144-B503-E4DED78B9496}" destId="{EF76E18B-0001-3041-A435-620321FF638C}" srcOrd="5" destOrd="0" presId="urn:microsoft.com/office/officeart/2005/8/layout/orgChart1"/>
    <dgm:cxn modelId="{8085AB7D-F1EC-5B42-8C35-58876D73F428}" type="presParOf" srcId="{EF76E18B-0001-3041-A435-620321FF638C}" destId="{46FBB5B7-583D-C74B-9F51-1D9FE4DD18CB}" srcOrd="0" destOrd="0" presId="urn:microsoft.com/office/officeart/2005/8/layout/orgChart1"/>
    <dgm:cxn modelId="{59E71FBA-DAB9-464B-9331-698E767782FF}" type="presParOf" srcId="{46FBB5B7-583D-C74B-9F51-1D9FE4DD18CB}" destId="{DC9A2E55-AF1E-2844-B66F-5519D3AC0D64}" srcOrd="0" destOrd="0" presId="urn:microsoft.com/office/officeart/2005/8/layout/orgChart1"/>
    <dgm:cxn modelId="{DCA6DC59-1768-E14D-9EC4-5F8115DFD588}" type="presParOf" srcId="{46FBB5B7-583D-C74B-9F51-1D9FE4DD18CB}" destId="{D324C414-ED87-FF40-9B40-B7A08BCB93B1}" srcOrd="1" destOrd="0" presId="urn:microsoft.com/office/officeart/2005/8/layout/orgChart1"/>
    <dgm:cxn modelId="{442C0C31-18A6-AD4F-AE0E-557D15194C3B}" type="presParOf" srcId="{EF76E18B-0001-3041-A435-620321FF638C}" destId="{7CA0CE71-7C03-3C44-A457-E6BED0369AF8}" srcOrd="1" destOrd="0" presId="urn:microsoft.com/office/officeart/2005/8/layout/orgChart1"/>
    <dgm:cxn modelId="{80F67CBB-FA27-224A-86F6-B3C129BA9AD2}" type="presParOf" srcId="{EF76E18B-0001-3041-A435-620321FF638C}" destId="{1E2AB23F-7CAE-6442-83E0-42B918AE6010}" srcOrd="2" destOrd="0" presId="urn:microsoft.com/office/officeart/2005/8/layout/orgChart1"/>
    <dgm:cxn modelId="{240DC5BA-B4F8-FA4B-880D-CA0316FB2AE2}" type="presParOf" srcId="{04D7968B-4B8C-E74A-8F2C-A6B9C9E658AE}" destId="{FF71C00B-8463-B147-88F2-DA6CAAFC9EA8}" srcOrd="2" destOrd="0" presId="urn:microsoft.com/office/officeart/2005/8/layout/orgChart1"/>
    <dgm:cxn modelId="{148C82BE-1C22-3F4B-AA05-EB20A3387AFA}" type="presParOf" srcId="{CCF7EBE6-FAE0-774B-8E56-A57748D6EAD9}" destId="{6C56B700-8928-8943-A5C5-2B300F199045}" srcOrd="2" destOrd="0" presId="urn:microsoft.com/office/officeart/2005/8/layout/orgChart1"/>
    <dgm:cxn modelId="{310E0577-C97F-D34E-BDC2-A6E675A66696}" type="presParOf" srcId="{CCF7EBE6-FAE0-774B-8E56-A57748D6EAD9}" destId="{EBADF4B7-3E47-6548-A4D0-1335A32E0350}" srcOrd="3" destOrd="0" presId="urn:microsoft.com/office/officeart/2005/8/layout/orgChart1"/>
    <dgm:cxn modelId="{95AED95C-CA8F-EA42-8A11-7B2966F4E821}" type="presParOf" srcId="{EBADF4B7-3E47-6548-A4D0-1335A32E0350}" destId="{BB3D1B45-4270-1A42-961A-09E68C3EEC65}" srcOrd="0" destOrd="0" presId="urn:microsoft.com/office/officeart/2005/8/layout/orgChart1"/>
    <dgm:cxn modelId="{AA6291BB-C2C6-4947-90EE-9378B1519496}" type="presParOf" srcId="{BB3D1B45-4270-1A42-961A-09E68C3EEC65}" destId="{3101E249-7E1D-4142-A5F1-0355D6A5E46C}" srcOrd="0" destOrd="0" presId="urn:microsoft.com/office/officeart/2005/8/layout/orgChart1"/>
    <dgm:cxn modelId="{DF0CFF34-2E3A-F342-92C0-29895AFB5498}" type="presParOf" srcId="{BB3D1B45-4270-1A42-961A-09E68C3EEC65}" destId="{62AB07DE-20FA-EF48-85D1-84562CCCEBA0}" srcOrd="1" destOrd="0" presId="urn:microsoft.com/office/officeart/2005/8/layout/orgChart1"/>
    <dgm:cxn modelId="{5E73C751-FEEF-1240-BE03-DE585CC48075}" type="presParOf" srcId="{EBADF4B7-3E47-6548-A4D0-1335A32E0350}" destId="{B6D1B99A-DAB0-724F-AEEF-AF94972B1CD8}" srcOrd="1" destOrd="0" presId="urn:microsoft.com/office/officeart/2005/8/layout/orgChart1"/>
    <dgm:cxn modelId="{BD7F4BB2-E5EE-3F47-B6EC-0FC6967B07BF}" type="presParOf" srcId="{EBADF4B7-3E47-6548-A4D0-1335A32E0350}" destId="{AB66BD2C-9592-D240-BB40-DFEFE3938CF7}" srcOrd="2" destOrd="0" presId="urn:microsoft.com/office/officeart/2005/8/layout/orgChart1"/>
    <dgm:cxn modelId="{A0D5D45E-CFE5-1844-92E0-8961E0CAF5E6}" type="presParOf" srcId="{CCF7EBE6-FAE0-774B-8E56-A57748D6EAD9}" destId="{0F2DB26E-B919-7B42-99DC-4D01C4B4422B}" srcOrd="4" destOrd="0" presId="urn:microsoft.com/office/officeart/2005/8/layout/orgChart1"/>
    <dgm:cxn modelId="{D1F0B813-F1C7-F946-9E25-0543331DDE42}" type="presParOf" srcId="{CCF7EBE6-FAE0-774B-8E56-A57748D6EAD9}" destId="{6F367E98-A85D-EC44-8152-369DDA956353}" srcOrd="5" destOrd="0" presId="urn:microsoft.com/office/officeart/2005/8/layout/orgChart1"/>
    <dgm:cxn modelId="{F32A4658-9553-B643-A473-C238B6FDD4F4}" type="presParOf" srcId="{6F367E98-A85D-EC44-8152-369DDA956353}" destId="{A610B246-A910-C842-9810-F38D31026094}" srcOrd="0" destOrd="0" presId="urn:microsoft.com/office/officeart/2005/8/layout/orgChart1"/>
    <dgm:cxn modelId="{E10A42F8-AE04-4644-8292-66021B5FF66A}" type="presParOf" srcId="{A610B246-A910-C842-9810-F38D31026094}" destId="{EFDFB0A5-A125-1446-AFC7-57FA2E47305E}" srcOrd="0" destOrd="0" presId="urn:microsoft.com/office/officeart/2005/8/layout/orgChart1"/>
    <dgm:cxn modelId="{008121AB-2C07-764D-A257-24AB63B6D39E}" type="presParOf" srcId="{A610B246-A910-C842-9810-F38D31026094}" destId="{1AF0A1CF-ADEC-8B45-924C-D380230B98D6}" srcOrd="1" destOrd="0" presId="urn:microsoft.com/office/officeart/2005/8/layout/orgChart1"/>
    <dgm:cxn modelId="{B0BD8155-0CD4-BC4D-888C-FCBA196C6F3E}" type="presParOf" srcId="{6F367E98-A85D-EC44-8152-369DDA956353}" destId="{02EEADEA-E7F9-2444-A7DB-0AD041D2FA76}" srcOrd="1" destOrd="0" presId="urn:microsoft.com/office/officeart/2005/8/layout/orgChart1"/>
    <dgm:cxn modelId="{2F5BD8D3-8967-D241-9009-06DC5DB28F0E}" type="presParOf" srcId="{02EEADEA-E7F9-2444-A7DB-0AD041D2FA76}" destId="{84FF5C04-02CA-A543-A811-E15A721FE5F0}" srcOrd="0" destOrd="0" presId="urn:microsoft.com/office/officeart/2005/8/layout/orgChart1"/>
    <dgm:cxn modelId="{BF975756-D39F-7847-9733-69DB362F6F3A}" type="presParOf" srcId="{02EEADEA-E7F9-2444-A7DB-0AD041D2FA76}" destId="{D6347AC0-F114-4F44-BE71-8DF2886CE76C}" srcOrd="1" destOrd="0" presId="urn:microsoft.com/office/officeart/2005/8/layout/orgChart1"/>
    <dgm:cxn modelId="{4141EBDB-DDB0-974D-BA75-883B2DFA4AFA}" type="presParOf" srcId="{D6347AC0-F114-4F44-BE71-8DF2886CE76C}" destId="{981B524F-FD2E-C24F-B5BC-10F315F19DEF}" srcOrd="0" destOrd="0" presId="urn:microsoft.com/office/officeart/2005/8/layout/orgChart1"/>
    <dgm:cxn modelId="{9C5F9E7E-C5F6-5D43-A242-9EEF66BFD0CA}" type="presParOf" srcId="{981B524F-FD2E-C24F-B5BC-10F315F19DEF}" destId="{988A5E2D-9063-0547-BE79-7CDBF315B7AF}" srcOrd="0" destOrd="0" presId="urn:microsoft.com/office/officeart/2005/8/layout/orgChart1"/>
    <dgm:cxn modelId="{9E18D223-6FF7-7C41-9FA6-8FC9D75E05B1}" type="presParOf" srcId="{981B524F-FD2E-C24F-B5BC-10F315F19DEF}" destId="{09875D27-47DB-B846-889B-12E24F5E6E0B}" srcOrd="1" destOrd="0" presId="urn:microsoft.com/office/officeart/2005/8/layout/orgChart1"/>
    <dgm:cxn modelId="{6D53F55D-B83A-9841-B2D6-86A9DEE572E5}" type="presParOf" srcId="{D6347AC0-F114-4F44-BE71-8DF2886CE76C}" destId="{C46C2823-D15A-214D-AF32-03F85B862F30}" srcOrd="1" destOrd="0" presId="urn:microsoft.com/office/officeart/2005/8/layout/orgChart1"/>
    <dgm:cxn modelId="{9EA94E10-1011-5741-939D-D044BD10E388}" type="presParOf" srcId="{D6347AC0-F114-4F44-BE71-8DF2886CE76C}" destId="{8669C0F5-78A8-B541-B649-D4E958BD1DD1}" srcOrd="2" destOrd="0" presId="urn:microsoft.com/office/officeart/2005/8/layout/orgChart1"/>
    <dgm:cxn modelId="{D7B4A0F0-A011-E94E-9BB3-B766737BA949}" type="presParOf" srcId="{6F367E98-A85D-EC44-8152-369DDA956353}" destId="{B9781EDF-6801-2545-BC71-B4B2F0D623C4}" srcOrd="2" destOrd="0" presId="urn:microsoft.com/office/officeart/2005/8/layout/orgChart1"/>
    <dgm:cxn modelId="{2944FAC6-046B-004B-8434-DF658397E3A4}" type="presParOf" srcId="{CCF7EBE6-FAE0-774B-8E56-A57748D6EAD9}" destId="{1C4EC197-0B43-5E47-93AA-64887BFA0CD0}" srcOrd="6" destOrd="0" presId="urn:microsoft.com/office/officeart/2005/8/layout/orgChart1"/>
    <dgm:cxn modelId="{7CFB8247-02C9-1B4C-9044-6A3A015B0F14}" type="presParOf" srcId="{CCF7EBE6-FAE0-774B-8E56-A57748D6EAD9}" destId="{ED8BB018-1C29-024D-BD11-58D479D1F718}" srcOrd="7" destOrd="0" presId="urn:microsoft.com/office/officeart/2005/8/layout/orgChart1"/>
    <dgm:cxn modelId="{D1B37A25-EB86-BB45-86E4-6A8EAEB4E9BC}" type="presParOf" srcId="{ED8BB018-1C29-024D-BD11-58D479D1F718}" destId="{6A8168A0-58E2-6D40-9A5E-D865E9556BDA}" srcOrd="0" destOrd="0" presId="urn:microsoft.com/office/officeart/2005/8/layout/orgChart1"/>
    <dgm:cxn modelId="{80473908-2950-0F43-B8B2-CBAA12D99CB4}" type="presParOf" srcId="{6A8168A0-58E2-6D40-9A5E-D865E9556BDA}" destId="{C4CEC946-C16F-2B48-A4F1-9989B75C65E6}" srcOrd="0" destOrd="0" presId="urn:microsoft.com/office/officeart/2005/8/layout/orgChart1"/>
    <dgm:cxn modelId="{2873983A-A322-6A48-9B52-BE5A2386C3CD}" type="presParOf" srcId="{6A8168A0-58E2-6D40-9A5E-D865E9556BDA}" destId="{917BE1BC-DDAC-2948-B1A2-ED152B091328}" srcOrd="1" destOrd="0" presId="urn:microsoft.com/office/officeart/2005/8/layout/orgChart1"/>
    <dgm:cxn modelId="{951E1F33-2101-0542-B87A-80A99AD60265}" type="presParOf" srcId="{ED8BB018-1C29-024D-BD11-58D479D1F718}" destId="{CF2E8A32-8F99-6645-A039-27D05FC4EDD2}" srcOrd="1" destOrd="0" presId="urn:microsoft.com/office/officeart/2005/8/layout/orgChart1"/>
    <dgm:cxn modelId="{B0BA90F7-377E-6A45-8396-B901ED94449C}" type="presParOf" srcId="{ED8BB018-1C29-024D-BD11-58D479D1F718}" destId="{082C4206-80AD-9C41-9447-1F52040281FE}" srcOrd="2" destOrd="0" presId="urn:microsoft.com/office/officeart/2005/8/layout/orgChart1"/>
    <dgm:cxn modelId="{F81C61A3-87D6-2248-BA98-BC25BF7DDF9B}" type="presParOf" srcId="{CCF7EBE6-FAE0-774B-8E56-A57748D6EAD9}" destId="{70F67F93-F172-B04A-AE54-D68E22906E78}" srcOrd="8" destOrd="0" presId="urn:microsoft.com/office/officeart/2005/8/layout/orgChart1"/>
    <dgm:cxn modelId="{1375813B-32B6-984C-9C75-A3D7CC6CAFC0}" type="presParOf" srcId="{CCF7EBE6-FAE0-774B-8E56-A57748D6EAD9}" destId="{FBFC04D0-AC75-6141-AD91-8FD750266D9B}" srcOrd="9" destOrd="0" presId="urn:microsoft.com/office/officeart/2005/8/layout/orgChart1"/>
    <dgm:cxn modelId="{3A8F7F7C-BAD3-2D4D-9C54-3895FF434647}" type="presParOf" srcId="{FBFC04D0-AC75-6141-AD91-8FD750266D9B}" destId="{130190D8-BEC7-1F47-947A-B2364E2F3600}" srcOrd="0" destOrd="0" presId="urn:microsoft.com/office/officeart/2005/8/layout/orgChart1"/>
    <dgm:cxn modelId="{B44CFF27-F2B0-E744-A130-11EFF350A766}" type="presParOf" srcId="{130190D8-BEC7-1F47-947A-B2364E2F3600}" destId="{EB72B2AE-E560-8347-B85F-60AF06592746}" srcOrd="0" destOrd="0" presId="urn:microsoft.com/office/officeart/2005/8/layout/orgChart1"/>
    <dgm:cxn modelId="{85A64A3A-B9D1-C64F-9FB9-42661331F667}" type="presParOf" srcId="{130190D8-BEC7-1F47-947A-B2364E2F3600}" destId="{2A3AB283-E35D-3142-8C85-6577C383A780}" srcOrd="1" destOrd="0" presId="urn:microsoft.com/office/officeart/2005/8/layout/orgChart1"/>
    <dgm:cxn modelId="{3C17F606-5B13-3A4D-8B82-D06870DAF1F4}" type="presParOf" srcId="{FBFC04D0-AC75-6141-AD91-8FD750266D9B}" destId="{BEA084D9-A97B-DD49-84EF-938B3A14729A}" srcOrd="1" destOrd="0" presId="urn:microsoft.com/office/officeart/2005/8/layout/orgChart1"/>
    <dgm:cxn modelId="{3998F3DF-EFCB-3F45-B897-A7BC34C30A5C}" type="presParOf" srcId="{BEA084D9-A97B-DD49-84EF-938B3A14729A}" destId="{83B8AA74-B441-AE44-85CA-12234ED54013}" srcOrd="0" destOrd="0" presId="urn:microsoft.com/office/officeart/2005/8/layout/orgChart1"/>
    <dgm:cxn modelId="{0D5CECD2-ED72-4842-BB47-77B9F6B62788}" type="presParOf" srcId="{BEA084D9-A97B-DD49-84EF-938B3A14729A}" destId="{E8A24703-D81B-9A44-9408-DD6F925891F4}" srcOrd="1" destOrd="0" presId="urn:microsoft.com/office/officeart/2005/8/layout/orgChart1"/>
    <dgm:cxn modelId="{D7384C5D-89FF-A64D-AC8B-7FE3BF099E98}" type="presParOf" srcId="{E8A24703-D81B-9A44-9408-DD6F925891F4}" destId="{A60C31CD-091E-E942-A1F0-ABA0DA111E4F}" srcOrd="0" destOrd="0" presId="urn:microsoft.com/office/officeart/2005/8/layout/orgChart1"/>
    <dgm:cxn modelId="{78FE3A86-8C97-444B-B201-D07EDB3E4CA5}" type="presParOf" srcId="{A60C31CD-091E-E942-A1F0-ABA0DA111E4F}" destId="{6BC961F7-19AC-1641-91CB-E833C0E9E145}" srcOrd="0" destOrd="0" presId="urn:microsoft.com/office/officeart/2005/8/layout/orgChart1"/>
    <dgm:cxn modelId="{C02E7558-0D23-234E-B261-BA4E70837A5F}" type="presParOf" srcId="{A60C31CD-091E-E942-A1F0-ABA0DA111E4F}" destId="{A43D9170-6E3D-DD42-886C-DBEFF206AD63}" srcOrd="1" destOrd="0" presId="urn:microsoft.com/office/officeart/2005/8/layout/orgChart1"/>
    <dgm:cxn modelId="{8BCC4B97-A135-8A41-BEB7-9989EFB4BEE4}" type="presParOf" srcId="{E8A24703-D81B-9A44-9408-DD6F925891F4}" destId="{47B3FBFD-B99E-9E44-95CA-AC7A6E56946A}" srcOrd="1" destOrd="0" presId="urn:microsoft.com/office/officeart/2005/8/layout/orgChart1"/>
    <dgm:cxn modelId="{0A95C053-AAD1-DA46-B9DC-12BC02F75C85}" type="presParOf" srcId="{E8A24703-D81B-9A44-9408-DD6F925891F4}" destId="{FBE09012-DB7D-0B49-9330-0A440B78D315}" srcOrd="2" destOrd="0" presId="urn:microsoft.com/office/officeart/2005/8/layout/orgChart1"/>
    <dgm:cxn modelId="{1DC95E5E-25CD-CB49-B68F-490ABF9FF46C}" type="presParOf" srcId="{FBFC04D0-AC75-6141-AD91-8FD750266D9B}" destId="{B0D2B29C-7659-C041-BFFB-42154E14A5C2}" srcOrd="2" destOrd="0" presId="urn:microsoft.com/office/officeart/2005/8/layout/orgChart1"/>
    <dgm:cxn modelId="{3E12A201-7753-104E-AEEF-F1A612443308}" type="presParOf" srcId="{1756915C-ABE0-5B40-A6B0-542237165DFF}" destId="{883E1E2E-2DCA-A249-9B50-002AF32347D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9B7564-6461-EB46-9471-AAB8603F9A94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5CFE82-3B4E-4D4E-B1B9-2CA22E030F11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 dirty="0">
              <a:solidFill>
                <a:schemeClr val="accent1"/>
              </a:solidFill>
              <a:latin typeface="+mj-lt"/>
            </a:rPr>
            <a:t>Your Title</a:t>
          </a:r>
        </a:p>
      </dgm:t>
    </dgm:pt>
    <dgm:pt modelId="{B9AFE755-5EB9-1E48-9595-81B585CB0B4E}" type="parTrans" cxnId="{25705678-07EA-3D48-8A44-D084FB347A0F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72DBB9D-5EE8-FC40-A00E-C6D6A0E08057}" type="sibTrans" cxnId="{25705678-07EA-3D48-8A44-D084FB347A0F}">
      <dgm:prSet/>
      <dgm:spPr/>
      <dgm:t>
        <a:bodyPr/>
        <a:lstStyle/>
        <a:p>
          <a:endParaRPr lang="en-US"/>
        </a:p>
      </dgm:t>
    </dgm:pt>
    <dgm:pt modelId="{8E926807-FA28-5140-AE3F-F13F6CC1B1A6}">
      <dgm:prSet phldrT="[Text]" custT="1"/>
      <dgm:spPr>
        <a:gradFill flip="none" rotWithShape="1">
          <a:gsLst>
            <a:gs pos="100000">
              <a:schemeClr val="accent6"/>
            </a:gs>
            <a:gs pos="0">
              <a:schemeClr val="accent1"/>
            </a:gs>
          </a:gsLst>
          <a:lin ang="2700000" scaled="1"/>
          <a:tileRect/>
        </a:gradFill>
        <a:ln>
          <a:noFill/>
        </a:ln>
        <a:effectLst/>
      </dgm:spPr>
      <dgm:t>
        <a:bodyPr/>
        <a:lstStyle/>
        <a:p>
          <a:pPr rtl="0"/>
          <a:r>
            <a:rPr lang="en-US" sz="3600" dirty="0">
              <a:solidFill>
                <a:schemeClr val="bg1"/>
              </a:solidFill>
              <a:latin typeface="+mj-lt"/>
            </a:rPr>
            <a:t>Your Title</a:t>
          </a:r>
        </a:p>
      </dgm:t>
    </dgm:pt>
    <dgm:pt modelId="{D7A63531-C54F-9046-A18A-47645492C6CF}" type="parTrans" cxnId="{437B5AB6-3BC5-4D4A-BC42-8FF2A6BD1094}">
      <dgm:prSet/>
      <dgm:spPr/>
      <dgm:t>
        <a:bodyPr/>
        <a:lstStyle/>
        <a:p>
          <a:endParaRPr lang="en-US"/>
        </a:p>
      </dgm:t>
    </dgm:pt>
    <dgm:pt modelId="{802DCD01-1937-9D44-A626-075EAC7BFCC3}" type="sibTrans" cxnId="{437B5AB6-3BC5-4D4A-BC42-8FF2A6BD1094}">
      <dgm:prSet/>
      <dgm:spPr/>
      <dgm:t>
        <a:bodyPr/>
        <a:lstStyle/>
        <a:p>
          <a:endParaRPr lang="en-US"/>
        </a:p>
      </dgm:t>
    </dgm:pt>
    <dgm:pt modelId="{25831A7F-DC99-1B42-8216-B32087D48C3F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>
              <a:solidFill>
                <a:schemeClr val="accent1"/>
              </a:solidFill>
              <a:latin typeface="+mj-lt"/>
            </a:rPr>
            <a:t>Your Title</a:t>
          </a:r>
          <a:endParaRPr lang="en-US" sz="3000" dirty="0">
            <a:solidFill>
              <a:schemeClr val="accent1"/>
            </a:solidFill>
            <a:latin typeface="+mj-lt"/>
          </a:endParaRPr>
        </a:p>
      </dgm:t>
    </dgm:pt>
    <dgm:pt modelId="{450A712F-6804-E84E-86A2-288570ABCB39}" type="parTrans" cxnId="{FD2B5EDB-83BE-3348-B9BF-DAFA904D4C0E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D4699FB2-82F1-344F-BC0E-E2BCC7E9FF20}" type="sibTrans" cxnId="{FD2B5EDB-83BE-3348-B9BF-DAFA904D4C0E}">
      <dgm:prSet/>
      <dgm:spPr/>
      <dgm:t>
        <a:bodyPr/>
        <a:lstStyle/>
        <a:p>
          <a:endParaRPr lang="en-US"/>
        </a:p>
      </dgm:t>
    </dgm:pt>
    <dgm:pt modelId="{4B53FB69-ADA4-1B48-90E4-4BE0AB38C46D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>
              <a:solidFill>
                <a:schemeClr val="accent1"/>
              </a:solidFill>
              <a:latin typeface="+mj-lt"/>
            </a:rPr>
            <a:t>Your Title</a:t>
          </a:r>
          <a:endParaRPr lang="en-US" sz="3000" dirty="0">
            <a:solidFill>
              <a:schemeClr val="accent1"/>
            </a:solidFill>
            <a:latin typeface="+mj-lt"/>
          </a:endParaRPr>
        </a:p>
      </dgm:t>
    </dgm:pt>
    <dgm:pt modelId="{F03303D1-9B00-4647-BA49-F389BD45BF38}" type="parTrans" cxnId="{60704239-814A-3C4C-9923-7E0B7BA77884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D2959A6C-EDDF-F542-BC10-1AA096AC1C85}" type="sibTrans" cxnId="{60704239-814A-3C4C-9923-7E0B7BA77884}">
      <dgm:prSet/>
      <dgm:spPr/>
      <dgm:t>
        <a:bodyPr/>
        <a:lstStyle/>
        <a:p>
          <a:endParaRPr lang="en-US"/>
        </a:p>
      </dgm:t>
    </dgm:pt>
    <dgm:pt modelId="{7238BEDC-4D2E-2E41-B80B-E5A12FFB86DA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rtl="0"/>
          <a:r>
            <a:rPr lang="en-US" sz="3000" dirty="0">
              <a:solidFill>
                <a:schemeClr val="accent1"/>
              </a:solidFill>
              <a:latin typeface="+mj-lt"/>
            </a:rPr>
            <a:t>Your Title</a:t>
          </a:r>
        </a:p>
      </dgm:t>
    </dgm:pt>
    <dgm:pt modelId="{6BA495F4-C438-B84B-BE5C-77B8E421E6AA}" type="parTrans" cxnId="{2EE9A481-F618-2C47-A2D9-B9C73DFF597C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0DB9729-1570-B141-A5FC-AD90DDCDE2C0}" type="sibTrans" cxnId="{2EE9A481-F618-2C47-A2D9-B9C73DFF597C}">
      <dgm:prSet/>
      <dgm:spPr/>
      <dgm:t>
        <a:bodyPr/>
        <a:lstStyle/>
        <a:p>
          <a:pPr rtl="0"/>
          <a:endParaRPr lang="en-US"/>
        </a:p>
      </dgm:t>
    </dgm:pt>
    <dgm:pt modelId="{01755BED-06EA-5344-A5C7-DA72F5EBE037}">
      <dgm:prSet phldrT="[Text]" custT="1"/>
      <dgm:spPr>
        <a:solidFill>
          <a:schemeClr val="bg1"/>
        </a:solidFill>
        <a:ln w="9525">
          <a:solidFill>
            <a:schemeClr val="tx1"/>
          </a:solidFill>
        </a:ln>
        <a:effectLst/>
      </dgm:spPr>
      <dgm:t>
        <a:bodyPr/>
        <a:lstStyle/>
        <a:p>
          <a:pPr marL="0" algn="ctr" defTabSz="1794601" rtl="0"/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  <a:ea typeface="+mn-ea"/>
            <a:cs typeface="+mn-cs"/>
          </a:endParaRPr>
        </a:p>
      </dgm:t>
    </dgm:pt>
    <dgm:pt modelId="{40531EBD-1679-CD43-8D8E-6FCA36039140}" type="parTrans" cxnId="{FDAEA7AA-48C4-7944-A969-C33AD4280550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01012EF-3375-A14E-A91C-4A0FF2759DF8}" type="sibTrans" cxnId="{FDAEA7AA-48C4-7944-A969-C33AD4280550}">
      <dgm:prSet/>
      <dgm:spPr/>
      <dgm:t>
        <a:bodyPr/>
        <a:lstStyle/>
        <a:p>
          <a:endParaRPr lang="en-US"/>
        </a:p>
      </dgm:t>
    </dgm:pt>
    <dgm:pt modelId="{CC9C3824-49B8-9A4A-95A1-B4D6F391E66F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26BC27FF-F4F5-9649-9B90-C804B48E7FA0}" type="parTrans" cxnId="{90D56EC9-F45B-1145-B1CA-ECFFF9CCBC5F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EB35AED1-1973-B949-8088-99CF2C23D93C}" type="sibTrans" cxnId="{90D56EC9-F45B-1145-B1CA-ECFFF9CCBC5F}">
      <dgm:prSet/>
      <dgm:spPr/>
      <dgm:t>
        <a:bodyPr/>
        <a:lstStyle/>
        <a:p>
          <a:endParaRPr lang="en-US"/>
        </a:p>
      </dgm:t>
    </dgm:pt>
    <dgm:pt modelId="{A16AFFA6-4558-7D4C-BE32-8DD8C110E6BF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41096573-308C-2441-8226-53F5343726D3}" type="parTrans" cxnId="{18F4A24F-7CA3-4F44-A8C1-225457B12B24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53C23B7E-68F3-584B-AF33-CCE1F1B95D4B}" type="sibTrans" cxnId="{18F4A24F-7CA3-4F44-A8C1-225457B12B24}">
      <dgm:prSet/>
      <dgm:spPr/>
      <dgm:t>
        <a:bodyPr/>
        <a:lstStyle/>
        <a:p>
          <a:endParaRPr lang="en-US"/>
        </a:p>
      </dgm:t>
    </dgm:pt>
    <dgm:pt modelId="{4903F6BD-71F1-B142-A339-51F9ECF5DB18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2D4C3DB7-9062-2E42-9B55-31F735D48F19}" type="parTrans" cxnId="{41B3F12F-23FE-5B42-A54C-5B71F8B9CAB8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F1596098-9508-E443-A0C9-BDD6909E5358}" type="sibTrans" cxnId="{41B3F12F-23FE-5B42-A54C-5B71F8B9CAB8}">
      <dgm:prSet/>
      <dgm:spPr/>
      <dgm:t>
        <a:bodyPr/>
        <a:lstStyle/>
        <a:p>
          <a:endParaRPr lang="en-US"/>
        </a:p>
      </dgm:t>
    </dgm:pt>
    <dgm:pt modelId="{6692C020-2EDE-F04F-9B21-88B005597197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8A153123-3B7B-3D45-8112-33874296B221}" type="parTrans" cxnId="{A630C93A-1C00-8E4D-A089-3C2CE081234D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0A2A6287-10D0-C240-AA59-FE96651F53BE}" type="sibTrans" cxnId="{A630C93A-1C00-8E4D-A089-3C2CE081234D}">
      <dgm:prSet/>
      <dgm:spPr/>
      <dgm:t>
        <a:bodyPr/>
        <a:lstStyle/>
        <a:p>
          <a:endParaRPr lang="en-US"/>
        </a:p>
      </dgm:t>
    </dgm:pt>
    <dgm:pt modelId="{0FDFEE01-EC54-2445-BD87-0B6D1036868D}">
      <dgm:prSet custT="1"/>
      <dgm:spPr>
        <a:solidFill>
          <a:schemeClr val="bg1"/>
        </a:solidFill>
        <a:ln w="9525">
          <a:solidFill>
            <a:schemeClr val="tx1"/>
          </a:solidFill>
        </a:ln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+mn-lt"/>
            </a:rPr>
            <a:t>Your Title</a:t>
          </a:r>
        </a:p>
      </dgm:t>
    </dgm:pt>
    <dgm:pt modelId="{BDF3CC0E-5539-0B46-A5B4-88F2F62CDC7B}" type="parTrans" cxnId="{9A88AA41-E939-F341-835B-994F968E2395}">
      <dgm:prSet/>
      <dgm:spPr>
        <a:ln w="9525">
          <a:solidFill>
            <a:schemeClr val="tx1"/>
          </a:solidFill>
        </a:ln>
      </dgm:spPr>
      <dgm:t>
        <a:bodyPr/>
        <a:lstStyle/>
        <a:p>
          <a:endParaRPr lang="en-US">
            <a:solidFill>
              <a:srgbClr val="878787"/>
            </a:solidFill>
          </a:endParaRPr>
        </a:p>
      </dgm:t>
    </dgm:pt>
    <dgm:pt modelId="{FD52B37B-4374-044E-B9C6-3C0E9A5FA2B4}" type="sibTrans" cxnId="{9A88AA41-E939-F341-835B-994F968E2395}">
      <dgm:prSet/>
      <dgm:spPr/>
      <dgm:t>
        <a:bodyPr/>
        <a:lstStyle/>
        <a:p>
          <a:endParaRPr lang="en-US"/>
        </a:p>
      </dgm:t>
    </dgm:pt>
    <dgm:pt modelId="{2FB6BA8F-C87C-7F43-8B40-428912808ED1}" type="pres">
      <dgm:prSet presAssocID="{D09B7564-6461-EB46-9471-AAB8603F9A9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756915C-ABE0-5B40-A6B0-542237165DFF}" type="pres">
      <dgm:prSet presAssocID="{8E926807-FA28-5140-AE3F-F13F6CC1B1A6}" presName="hierRoot1" presStyleCnt="0">
        <dgm:presLayoutVars>
          <dgm:hierBranch val="init"/>
        </dgm:presLayoutVars>
      </dgm:prSet>
      <dgm:spPr/>
    </dgm:pt>
    <dgm:pt modelId="{2A845FE6-A812-FF46-8C13-4A62DD51778C}" type="pres">
      <dgm:prSet presAssocID="{8E926807-FA28-5140-AE3F-F13F6CC1B1A6}" presName="rootComposite1" presStyleCnt="0"/>
      <dgm:spPr/>
    </dgm:pt>
    <dgm:pt modelId="{7C0392A5-6904-6744-9FA9-407151568AD0}" type="pres">
      <dgm:prSet presAssocID="{8E926807-FA28-5140-AE3F-F13F6CC1B1A6}" presName="rootText1" presStyleLbl="node0" presStyleIdx="0" presStyleCnt="1" custScaleX="102989" custScaleY="75132" custLinFactNeighborY="-37422">
        <dgm:presLayoutVars>
          <dgm:chPref val="3"/>
        </dgm:presLayoutVars>
      </dgm:prSet>
      <dgm:spPr>
        <a:prstGeom prst="roundRect">
          <a:avLst/>
        </a:prstGeom>
      </dgm:spPr>
    </dgm:pt>
    <dgm:pt modelId="{AA4341B2-D8A0-644D-8140-93346B338EC1}" type="pres">
      <dgm:prSet presAssocID="{8E926807-FA28-5140-AE3F-F13F6CC1B1A6}" presName="rootConnector1" presStyleLbl="node1" presStyleIdx="0" presStyleCnt="0"/>
      <dgm:spPr/>
    </dgm:pt>
    <dgm:pt modelId="{CCF7EBE6-FAE0-774B-8E56-A57748D6EAD9}" type="pres">
      <dgm:prSet presAssocID="{8E926807-FA28-5140-AE3F-F13F6CC1B1A6}" presName="hierChild2" presStyleCnt="0"/>
      <dgm:spPr/>
    </dgm:pt>
    <dgm:pt modelId="{7FAB8558-BD07-0C49-8CDA-B7A98F8A0BE2}" type="pres">
      <dgm:prSet presAssocID="{B9AFE755-5EB9-1E48-9595-81B585CB0B4E}" presName="Name37" presStyleLbl="parChTrans1D2" presStyleIdx="0" presStyleCnt="5"/>
      <dgm:spPr/>
    </dgm:pt>
    <dgm:pt modelId="{04D7968B-4B8C-E74A-8F2C-A6B9C9E658AE}" type="pres">
      <dgm:prSet presAssocID="{265CFE82-3B4E-4D4E-B1B9-2CA22E030F11}" presName="hierRoot2" presStyleCnt="0">
        <dgm:presLayoutVars>
          <dgm:hierBranch val="init"/>
        </dgm:presLayoutVars>
      </dgm:prSet>
      <dgm:spPr/>
    </dgm:pt>
    <dgm:pt modelId="{5283CA58-DCCF-2F40-93A4-20544B839762}" type="pres">
      <dgm:prSet presAssocID="{265CFE82-3B4E-4D4E-B1B9-2CA22E030F11}" presName="rootComposite" presStyleCnt="0"/>
      <dgm:spPr/>
    </dgm:pt>
    <dgm:pt modelId="{2F38B2EC-6090-E04A-A369-D06C5ECAE167}" type="pres">
      <dgm:prSet presAssocID="{265CFE82-3B4E-4D4E-B1B9-2CA22E030F11}" presName="rootText" presStyleLbl="node2" presStyleIdx="0" presStyleCnt="5" custScaleX="75132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E33E3AE8-DE00-B24B-8AA1-D5117DDAF0D3}" type="pres">
      <dgm:prSet presAssocID="{265CFE82-3B4E-4D4E-B1B9-2CA22E030F11}" presName="rootConnector" presStyleLbl="node2" presStyleIdx="0" presStyleCnt="5"/>
      <dgm:spPr/>
    </dgm:pt>
    <dgm:pt modelId="{5EA2B728-6720-B144-B503-E4DED78B9496}" type="pres">
      <dgm:prSet presAssocID="{265CFE82-3B4E-4D4E-B1B9-2CA22E030F11}" presName="hierChild4" presStyleCnt="0"/>
      <dgm:spPr/>
    </dgm:pt>
    <dgm:pt modelId="{EBE8C998-A910-8541-8540-800DA0BAD8AF}" type="pres">
      <dgm:prSet presAssocID="{26BC27FF-F4F5-9649-9B90-C804B48E7FA0}" presName="Name37" presStyleLbl="parChTrans1D3" presStyleIdx="0" presStyleCnt="5"/>
      <dgm:spPr/>
    </dgm:pt>
    <dgm:pt modelId="{29906390-6758-E847-BF87-633E1CC5108A}" type="pres">
      <dgm:prSet presAssocID="{CC9C3824-49B8-9A4A-95A1-B4D6F391E66F}" presName="hierRoot2" presStyleCnt="0">
        <dgm:presLayoutVars>
          <dgm:hierBranch val="init"/>
        </dgm:presLayoutVars>
      </dgm:prSet>
      <dgm:spPr/>
    </dgm:pt>
    <dgm:pt modelId="{805D6A78-6436-3247-BAE6-4C5194DFB4AE}" type="pres">
      <dgm:prSet presAssocID="{CC9C3824-49B8-9A4A-95A1-B4D6F391E66F}" presName="rootComposite" presStyleCnt="0"/>
      <dgm:spPr/>
    </dgm:pt>
    <dgm:pt modelId="{A4CA8FF0-3682-2042-9BB2-DC724F30D2E1}" type="pres">
      <dgm:prSet presAssocID="{CC9C3824-49B8-9A4A-95A1-B4D6F391E66F}" presName="rootText" presStyleLbl="node3" presStyleIdx="0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DF89C200-9D5E-9345-AEB6-E050B9956205}" type="pres">
      <dgm:prSet presAssocID="{CC9C3824-49B8-9A4A-95A1-B4D6F391E66F}" presName="rootConnector" presStyleLbl="node3" presStyleIdx="0" presStyleCnt="5"/>
      <dgm:spPr/>
    </dgm:pt>
    <dgm:pt modelId="{6122B1B6-0D3A-644F-B937-7812B43A380B}" type="pres">
      <dgm:prSet presAssocID="{CC9C3824-49B8-9A4A-95A1-B4D6F391E66F}" presName="hierChild4" presStyleCnt="0"/>
      <dgm:spPr/>
    </dgm:pt>
    <dgm:pt modelId="{29BD5440-6DFA-E54A-8754-FC9458705E71}" type="pres">
      <dgm:prSet presAssocID="{CC9C3824-49B8-9A4A-95A1-B4D6F391E66F}" presName="hierChild5" presStyleCnt="0"/>
      <dgm:spPr/>
    </dgm:pt>
    <dgm:pt modelId="{48BBDAE9-2CEB-2F45-9ACD-C95E1EE5CACE}" type="pres">
      <dgm:prSet presAssocID="{41096573-308C-2441-8226-53F5343726D3}" presName="Name37" presStyleLbl="parChTrans1D3" presStyleIdx="1" presStyleCnt="5"/>
      <dgm:spPr/>
    </dgm:pt>
    <dgm:pt modelId="{3948F924-5A92-9B4F-AB25-A5DEB3B67F66}" type="pres">
      <dgm:prSet presAssocID="{A16AFFA6-4558-7D4C-BE32-8DD8C110E6BF}" presName="hierRoot2" presStyleCnt="0">
        <dgm:presLayoutVars>
          <dgm:hierBranch val="init"/>
        </dgm:presLayoutVars>
      </dgm:prSet>
      <dgm:spPr/>
    </dgm:pt>
    <dgm:pt modelId="{4183523A-F187-6A42-B21C-0001F3502BB3}" type="pres">
      <dgm:prSet presAssocID="{A16AFFA6-4558-7D4C-BE32-8DD8C110E6BF}" presName="rootComposite" presStyleCnt="0"/>
      <dgm:spPr/>
    </dgm:pt>
    <dgm:pt modelId="{5133C45E-4B59-7543-984C-B8BBF3B92C76}" type="pres">
      <dgm:prSet presAssocID="{A16AFFA6-4558-7D4C-BE32-8DD8C110E6BF}" presName="rootText" presStyleLbl="node3" presStyleIdx="1" presStyleCnt="5" custScaleX="49525" custScaleY="39487" custLinFactNeighborY="-34088">
        <dgm:presLayoutVars>
          <dgm:chPref val="3"/>
        </dgm:presLayoutVars>
      </dgm:prSet>
      <dgm:spPr>
        <a:prstGeom prst="roundRect">
          <a:avLst/>
        </a:prstGeom>
      </dgm:spPr>
    </dgm:pt>
    <dgm:pt modelId="{6528B06A-EEF3-3F43-9456-040201B0A2E4}" type="pres">
      <dgm:prSet presAssocID="{A16AFFA6-4558-7D4C-BE32-8DD8C110E6BF}" presName="rootConnector" presStyleLbl="node3" presStyleIdx="1" presStyleCnt="5"/>
      <dgm:spPr/>
    </dgm:pt>
    <dgm:pt modelId="{AE265537-3383-5846-B3FC-4EC173580158}" type="pres">
      <dgm:prSet presAssocID="{A16AFFA6-4558-7D4C-BE32-8DD8C110E6BF}" presName="hierChild4" presStyleCnt="0"/>
      <dgm:spPr/>
    </dgm:pt>
    <dgm:pt modelId="{A4CC35F8-0334-C345-95F3-9026BB1D2C32}" type="pres">
      <dgm:prSet presAssocID="{A16AFFA6-4558-7D4C-BE32-8DD8C110E6BF}" presName="hierChild5" presStyleCnt="0"/>
      <dgm:spPr/>
    </dgm:pt>
    <dgm:pt modelId="{859D2224-3973-B047-A0AF-EDCC8B4B9126}" type="pres">
      <dgm:prSet presAssocID="{BDF3CC0E-5539-0B46-A5B4-88F2F62CDC7B}" presName="Name37" presStyleLbl="parChTrans1D3" presStyleIdx="2" presStyleCnt="5"/>
      <dgm:spPr/>
    </dgm:pt>
    <dgm:pt modelId="{EF76E18B-0001-3041-A435-620321FF638C}" type="pres">
      <dgm:prSet presAssocID="{0FDFEE01-EC54-2445-BD87-0B6D1036868D}" presName="hierRoot2" presStyleCnt="0">
        <dgm:presLayoutVars>
          <dgm:hierBranch val="init"/>
        </dgm:presLayoutVars>
      </dgm:prSet>
      <dgm:spPr/>
    </dgm:pt>
    <dgm:pt modelId="{46FBB5B7-583D-C74B-9F51-1D9FE4DD18CB}" type="pres">
      <dgm:prSet presAssocID="{0FDFEE01-EC54-2445-BD87-0B6D1036868D}" presName="rootComposite" presStyleCnt="0"/>
      <dgm:spPr/>
    </dgm:pt>
    <dgm:pt modelId="{DC9A2E55-AF1E-2844-B66F-5519D3AC0D64}" type="pres">
      <dgm:prSet presAssocID="{0FDFEE01-EC54-2445-BD87-0B6D1036868D}" presName="rootText" presStyleLbl="node3" presStyleIdx="2" presStyleCnt="5" custScaleX="49525" custScaleY="39487" custLinFactNeighborY="-65687">
        <dgm:presLayoutVars>
          <dgm:chPref val="3"/>
        </dgm:presLayoutVars>
      </dgm:prSet>
      <dgm:spPr>
        <a:prstGeom prst="roundRect">
          <a:avLst/>
        </a:prstGeom>
      </dgm:spPr>
    </dgm:pt>
    <dgm:pt modelId="{D324C414-ED87-FF40-9B40-B7A08BCB93B1}" type="pres">
      <dgm:prSet presAssocID="{0FDFEE01-EC54-2445-BD87-0B6D1036868D}" presName="rootConnector" presStyleLbl="node3" presStyleIdx="2" presStyleCnt="5"/>
      <dgm:spPr/>
    </dgm:pt>
    <dgm:pt modelId="{7CA0CE71-7C03-3C44-A457-E6BED0369AF8}" type="pres">
      <dgm:prSet presAssocID="{0FDFEE01-EC54-2445-BD87-0B6D1036868D}" presName="hierChild4" presStyleCnt="0"/>
      <dgm:spPr/>
    </dgm:pt>
    <dgm:pt modelId="{1E2AB23F-7CAE-6442-83E0-42B918AE6010}" type="pres">
      <dgm:prSet presAssocID="{0FDFEE01-EC54-2445-BD87-0B6D1036868D}" presName="hierChild5" presStyleCnt="0"/>
      <dgm:spPr/>
    </dgm:pt>
    <dgm:pt modelId="{FF71C00B-8463-B147-88F2-DA6CAAFC9EA8}" type="pres">
      <dgm:prSet presAssocID="{265CFE82-3B4E-4D4E-B1B9-2CA22E030F11}" presName="hierChild5" presStyleCnt="0"/>
      <dgm:spPr/>
    </dgm:pt>
    <dgm:pt modelId="{6C56B700-8928-8943-A5C5-2B300F199045}" type="pres">
      <dgm:prSet presAssocID="{40531EBD-1679-CD43-8D8E-6FCA36039140}" presName="Name37" presStyleLbl="parChTrans1D2" presStyleIdx="1" presStyleCnt="5"/>
      <dgm:spPr/>
    </dgm:pt>
    <dgm:pt modelId="{EBADF4B7-3E47-6548-A4D0-1335A32E0350}" type="pres">
      <dgm:prSet presAssocID="{01755BED-06EA-5344-A5C7-DA72F5EBE037}" presName="hierRoot2" presStyleCnt="0">
        <dgm:presLayoutVars>
          <dgm:hierBranch val="init"/>
        </dgm:presLayoutVars>
      </dgm:prSet>
      <dgm:spPr/>
    </dgm:pt>
    <dgm:pt modelId="{BB3D1B45-4270-1A42-961A-09E68C3EEC65}" type="pres">
      <dgm:prSet presAssocID="{01755BED-06EA-5344-A5C7-DA72F5EBE037}" presName="rootComposite" presStyleCnt="0"/>
      <dgm:spPr/>
    </dgm:pt>
    <dgm:pt modelId="{3101E249-7E1D-4142-A5F1-0355D6A5E46C}" type="pres">
      <dgm:prSet presAssocID="{01755BED-06EA-5344-A5C7-DA72F5EBE037}" presName="rootText" presStyleLbl="node2" presStyleIdx="1" presStyleCnt="5" custScaleX="75132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62AB07DE-20FA-EF48-85D1-84562CCCEBA0}" type="pres">
      <dgm:prSet presAssocID="{01755BED-06EA-5344-A5C7-DA72F5EBE037}" presName="rootConnector" presStyleLbl="node2" presStyleIdx="1" presStyleCnt="5"/>
      <dgm:spPr/>
    </dgm:pt>
    <dgm:pt modelId="{B6D1B99A-DAB0-724F-AEEF-AF94972B1CD8}" type="pres">
      <dgm:prSet presAssocID="{01755BED-06EA-5344-A5C7-DA72F5EBE037}" presName="hierChild4" presStyleCnt="0"/>
      <dgm:spPr/>
    </dgm:pt>
    <dgm:pt modelId="{AB66BD2C-9592-D240-BB40-DFEFE3938CF7}" type="pres">
      <dgm:prSet presAssocID="{01755BED-06EA-5344-A5C7-DA72F5EBE037}" presName="hierChild5" presStyleCnt="0"/>
      <dgm:spPr/>
    </dgm:pt>
    <dgm:pt modelId="{0F2DB26E-B919-7B42-99DC-4D01C4B4422B}" type="pres">
      <dgm:prSet presAssocID="{450A712F-6804-E84E-86A2-288570ABCB39}" presName="Name37" presStyleLbl="parChTrans1D2" presStyleIdx="2" presStyleCnt="5"/>
      <dgm:spPr/>
    </dgm:pt>
    <dgm:pt modelId="{6F367E98-A85D-EC44-8152-369DDA956353}" type="pres">
      <dgm:prSet presAssocID="{25831A7F-DC99-1B42-8216-B32087D48C3F}" presName="hierRoot2" presStyleCnt="0">
        <dgm:presLayoutVars>
          <dgm:hierBranch val="init"/>
        </dgm:presLayoutVars>
      </dgm:prSet>
      <dgm:spPr/>
    </dgm:pt>
    <dgm:pt modelId="{A610B246-A910-C842-9810-F38D31026094}" type="pres">
      <dgm:prSet presAssocID="{25831A7F-DC99-1B42-8216-B32087D48C3F}" presName="rootComposite" presStyleCnt="0"/>
      <dgm:spPr/>
    </dgm:pt>
    <dgm:pt modelId="{EFDFB0A5-A125-1446-AFC7-57FA2E47305E}" type="pres">
      <dgm:prSet presAssocID="{25831A7F-DC99-1B42-8216-B32087D48C3F}" presName="rootText" presStyleLbl="node2" presStyleIdx="2" presStyleCnt="5" custScaleX="75132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1AF0A1CF-ADEC-8B45-924C-D380230B98D6}" type="pres">
      <dgm:prSet presAssocID="{25831A7F-DC99-1B42-8216-B32087D48C3F}" presName="rootConnector" presStyleLbl="node2" presStyleIdx="2" presStyleCnt="5"/>
      <dgm:spPr/>
    </dgm:pt>
    <dgm:pt modelId="{02EEADEA-E7F9-2444-A7DB-0AD041D2FA76}" type="pres">
      <dgm:prSet presAssocID="{25831A7F-DC99-1B42-8216-B32087D48C3F}" presName="hierChild4" presStyleCnt="0"/>
      <dgm:spPr/>
    </dgm:pt>
    <dgm:pt modelId="{84FF5C04-02CA-A543-A811-E15A721FE5F0}" type="pres">
      <dgm:prSet presAssocID="{2D4C3DB7-9062-2E42-9B55-31F735D48F19}" presName="Name37" presStyleLbl="parChTrans1D3" presStyleIdx="3" presStyleCnt="5"/>
      <dgm:spPr/>
    </dgm:pt>
    <dgm:pt modelId="{D6347AC0-F114-4F44-BE71-8DF2886CE76C}" type="pres">
      <dgm:prSet presAssocID="{4903F6BD-71F1-B142-A339-51F9ECF5DB18}" presName="hierRoot2" presStyleCnt="0">
        <dgm:presLayoutVars>
          <dgm:hierBranch val="init"/>
        </dgm:presLayoutVars>
      </dgm:prSet>
      <dgm:spPr/>
    </dgm:pt>
    <dgm:pt modelId="{981B524F-FD2E-C24F-B5BC-10F315F19DEF}" type="pres">
      <dgm:prSet presAssocID="{4903F6BD-71F1-B142-A339-51F9ECF5DB18}" presName="rootComposite" presStyleCnt="0"/>
      <dgm:spPr/>
    </dgm:pt>
    <dgm:pt modelId="{988A5E2D-9063-0547-BE79-7CDBF315B7AF}" type="pres">
      <dgm:prSet presAssocID="{4903F6BD-71F1-B142-A339-51F9ECF5DB18}" presName="rootText" presStyleLbl="node3" presStyleIdx="3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09875D27-47DB-B846-889B-12E24F5E6E0B}" type="pres">
      <dgm:prSet presAssocID="{4903F6BD-71F1-B142-A339-51F9ECF5DB18}" presName="rootConnector" presStyleLbl="node3" presStyleIdx="3" presStyleCnt="5"/>
      <dgm:spPr/>
    </dgm:pt>
    <dgm:pt modelId="{C46C2823-D15A-214D-AF32-03F85B862F30}" type="pres">
      <dgm:prSet presAssocID="{4903F6BD-71F1-B142-A339-51F9ECF5DB18}" presName="hierChild4" presStyleCnt="0"/>
      <dgm:spPr/>
    </dgm:pt>
    <dgm:pt modelId="{8669C0F5-78A8-B541-B649-D4E958BD1DD1}" type="pres">
      <dgm:prSet presAssocID="{4903F6BD-71F1-B142-A339-51F9ECF5DB18}" presName="hierChild5" presStyleCnt="0"/>
      <dgm:spPr/>
    </dgm:pt>
    <dgm:pt modelId="{B9781EDF-6801-2545-BC71-B4B2F0D623C4}" type="pres">
      <dgm:prSet presAssocID="{25831A7F-DC99-1B42-8216-B32087D48C3F}" presName="hierChild5" presStyleCnt="0"/>
      <dgm:spPr/>
    </dgm:pt>
    <dgm:pt modelId="{1C4EC197-0B43-5E47-93AA-64887BFA0CD0}" type="pres">
      <dgm:prSet presAssocID="{F03303D1-9B00-4647-BA49-F389BD45BF38}" presName="Name37" presStyleLbl="parChTrans1D2" presStyleIdx="3" presStyleCnt="5"/>
      <dgm:spPr/>
    </dgm:pt>
    <dgm:pt modelId="{ED8BB018-1C29-024D-BD11-58D479D1F718}" type="pres">
      <dgm:prSet presAssocID="{4B53FB69-ADA4-1B48-90E4-4BE0AB38C46D}" presName="hierRoot2" presStyleCnt="0">
        <dgm:presLayoutVars>
          <dgm:hierBranch val="init"/>
        </dgm:presLayoutVars>
      </dgm:prSet>
      <dgm:spPr/>
    </dgm:pt>
    <dgm:pt modelId="{6A8168A0-58E2-6D40-9A5E-D865E9556BDA}" type="pres">
      <dgm:prSet presAssocID="{4B53FB69-ADA4-1B48-90E4-4BE0AB38C46D}" presName="rootComposite" presStyleCnt="0"/>
      <dgm:spPr/>
    </dgm:pt>
    <dgm:pt modelId="{C4CEC946-C16F-2B48-A4F1-9989B75C65E6}" type="pres">
      <dgm:prSet presAssocID="{4B53FB69-ADA4-1B48-90E4-4BE0AB38C46D}" presName="rootText" presStyleLbl="node2" presStyleIdx="3" presStyleCnt="5" custScaleX="75132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917BE1BC-DDAC-2948-B1A2-ED152B091328}" type="pres">
      <dgm:prSet presAssocID="{4B53FB69-ADA4-1B48-90E4-4BE0AB38C46D}" presName="rootConnector" presStyleLbl="node2" presStyleIdx="3" presStyleCnt="5"/>
      <dgm:spPr/>
    </dgm:pt>
    <dgm:pt modelId="{CF2E8A32-8F99-6645-A039-27D05FC4EDD2}" type="pres">
      <dgm:prSet presAssocID="{4B53FB69-ADA4-1B48-90E4-4BE0AB38C46D}" presName="hierChild4" presStyleCnt="0"/>
      <dgm:spPr/>
    </dgm:pt>
    <dgm:pt modelId="{082C4206-80AD-9C41-9447-1F52040281FE}" type="pres">
      <dgm:prSet presAssocID="{4B53FB69-ADA4-1B48-90E4-4BE0AB38C46D}" presName="hierChild5" presStyleCnt="0"/>
      <dgm:spPr/>
    </dgm:pt>
    <dgm:pt modelId="{70F67F93-F172-B04A-AE54-D68E22906E78}" type="pres">
      <dgm:prSet presAssocID="{6BA495F4-C438-B84B-BE5C-77B8E421E6AA}" presName="Name37" presStyleLbl="parChTrans1D2" presStyleIdx="4" presStyleCnt="5"/>
      <dgm:spPr/>
    </dgm:pt>
    <dgm:pt modelId="{FBFC04D0-AC75-6141-AD91-8FD750266D9B}" type="pres">
      <dgm:prSet presAssocID="{7238BEDC-4D2E-2E41-B80B-E5A12FFB86DA}" presName="hierRoot2" presStyleCnt="0">
        <dgm:presLayoutVars>
          <dgm:hierBranch val="init"/>
        </dgm:presLayoutVars>
      </dgm:prSet>
      <dgm:spPr/>
    </dgm:pt>
    <dgm:pt modelId="{130190D8-BEC7-1F47-947A-B2364E2F3600}" type="pres">
      <dgm:prSet presAssocID="{7238BEDC-4D2E-2E41-B80B-E5A12FFB86DA}" presName="rootComposite" presStyleCnt="0"/>
      <dgm:spPr/>
    </dgm:pt>
    <dgm:pt modelId="{EB72B2AE-E560-8347-B85F-60AF06592746}" type="pres">
      <dgm:prSet presAssocID="{7238BEDC-4D2E-2E41-B80B-E5A12FFB86DA}" presName="rootText" presStyleLbl="node2" presStyleIdx="4" presStyleCnt="5" custScaleX="75132" custScaleY="75132">
        <dgm:presLayoutVars>
          <dgm:chPref val="3"/>
        </dgm:presLayoutVars>
      </dgm:prSet>
      <dgm:spPr>
        <a:prstGeom prst="roundRect">
          <a:avLst/>
        </a:prstGeom>
      </dgm:spPr>
    </dgm:pt>
    <dgm:pt modelId="{2A3AB283-E35D-3142-8C85-6577C383A780}" type="pres">
      <dgm:prSet presAssocID="{7238BEDC-4D2E-2E41-B80B-E5A12FFB86DA}" presName="rootConnector" presStyleLbl="node2" presStyleIdx="4" presStyleCnt="5"/>
      <dgm:spPr/>
    </dgm:pt>
    <dgm:pt modelId="{BEA084D9-A97B-DD49-84EF-938B3A14729A}" type="pres">
      <dgm:prSet presAssocID="{7238BEDC-4D2E-2E41-B80B-E5A12FFB86DA}" presName="hierChild4" presStyleCnt="0"/>
      <dgm:spPr/>
    </dgm:pt>
    <dgm:pt modelId="{83B8AA74-B441-AE44-85CA-12234ED54013}" type="pres">
      <dgm:prSet presAssocID="{8A153123-3B7B-3D45-8112-33874296B221}" presName="Name37" presStyleLbl="parChTrans1D3" presStyleIdx="4" presStyleCnt="5"/>
      <dgm:spPr/>
    </dgm:pt>
    <dgm:pt modelId="{E8A24703-D81B-9A44-9408-DD6F925891F4}" type="pres">
      <dgm:prSet presAssocID="{6692C020-2EDE-F04F-9B21-88B005597197}" presName="hierRoot2" presStyleCnt="0">
        <dgm:presLayoutVars>
          <dgm:hierBranch val="init"/>
        </dgm:presLayoutVars>
      </dgm:prSet>
      <dgm:spPr/>
    </dgm:pt>
    <dgm:pt modelId="{A60C31CD-091E-E942-A1F0-ABA0DA111E4F}" type="pres">
      <dgm:prSet presAssocID="{6692C020-2EDE-F04F-9B21-88B005597197}" presName="rootComposite" presStyleCnt="0"/>
      <dgm:spPr/>
    </dgm:pt>
    <dgm:pt modelId="{6BC961F7-19AC-1641-91CB-E833C0E9E145}" type="pres">
      <dgm:prSet presAssocID="{6692C020-2EDE-F04F-9B21-88B005597197}" presName="rootText" presStyleLbl="node3" presStyleIdx="4" presStyleCnt="5" custScaleX="49525" custScaleY="39487">
        <dgm:presLayoutVars>
          <dgm:chPref val="3"/>
        </dgm:presLayoutVars>
      </dgm:prSet>
      <dgm:spPr>
        <a:prstGeom prst="roundRect">
          <a:avLst/>
        </a:prstGeom>
      </dgm:spPr>
    </dgm:pt>
    <dgm:pt modelId="{A43D9170-6E3D-DD42-886C-DBEFF206AD63}" type="pres">
      <dgm:prSet presAssocID="{6692C020-2EDE-F04F-9B21-88B005597197}" presName="rootConnector" presStyleLbl="node3" presStyleIdx="4" presStyleCnt="5"/>
      <dgm:spPr/>
    </dgm:pt>
    <dgm:pt modelId="{47B3FBFD-B99E-9E44-95CA-AC7A6E56946A}" type="pres">
      <dgm:prSet presAssocID="{6692C020-2EDE-F04F-9B21-88B005597197}" presName="hierChild4" presStyleCnt="0"/>
      <dgm:spPr/>
    </dgm:pt>
    <dgm:pt modelId="{FBE09012-DB7D-0B49-9330-0A440B78D315}" type="pres">
      <dgm:prSet presAssocID="{6692C020-2EDE-F04F-9B21-88B005597197}" presName="hierChild5" presStyleCnt="0"/>
      <dgm:spPr/>
    </dgm:pt>
    <dgm:pt modelId="{B0D2B29C-7659-C041-BFFB-42154E14A5C2}" type="pres">
      <dgm:prSet presAssocID="{7238BEDC-4D2E-2E41-B80B-E5A12FFB86DA}" presName="hierChild5" presStyleCnt="0"/>
      <dgm:spPr/>
    </dgm:pt>
    <dgm:pt modelId="{883E1E2E-2DCA-A249-9B50-002AF32347D1}" type="pres">
      <dgm:prSet presAssocID="{8E926807-FA28-5140-AE3F-F13F6CC1B1A6}" presName="hierChild3" presStyleCnt="0"/>
      <dgm:spPr/>
    </dgm:pt>
  </dgm:ptLst>
  <dgm:cxnLst>
    <dgm:cxn modelId="{C635A602-BBAF-6D40-BC2C-A50882DB8F8C}" type="presOf" srcId="{0FDFEE01-EC54-2445-BD87-0B6D1036868D}" destId="{D324C414-ED87-FF40-9B40-B7A08BCB93B1}" srcOrd="1" destOrd="0" presId="urn:microsoft.com/office/officeart/2005/8/layout/orgChart1"/>
    <dgm:cxn modelId="{568C3204-E6F3-9746-9446-370A89617263}" type="presOf" srcId="{D09B7564-6461-EB46-9471-AAB8603F9A94}" destId="{2FB6BA8F-C87C-7F43-8B40-428912808ED1}" srcOrd="0" destOrd="0" presId="urn:microsoft.com/office/officeart/2005/8/layout/orgChart1"/>
    <dgm:cxn modelId="{39069204-9D20-CF45-8E58-91ECD297451F}" type="presOf" srcId="{8A153123-3B7B-3D45-8112-33874296B221}" destId="{83B8AA74-B441-AE44-85CA-12234ED54013}" srcOrd="0" destOrd="0" presId="urn:microsoft.com/office/officeart/2005/8/layout/orgChart1"/>
    <dgm:cxn modelId="{49AF8B0E-FA53-C046-945E-5E2B2163070D}" type="presOf" srcId="{4903F6BD-71F1-B142-A339-51F9ECF5DB18}" destId="{09875D27-47DB-B846-889B-12E24F5E6E0B}" srcOrd="1" destOrd="0" presId="urn:microsoft.com/office/officeart/2005/8/layout/orgChart1"/>
    <dgm:cxn modelId="{2F1EC10E-3F70-F84D-922D-07B9FC6625C3}" type="presOf" srcId="{4B53FB69-ADA4-1B48-90E4-4BE0AB38C46D}" destId="{917BE1BC-DDAC-2948-B1A2-ED152B091328}" srcOrd="1" destOrd="0" presId="urn:microsoft.com/office/officeart/2005/8/layout/orgChart1"/>
    <dgm:cxn modelId="{DC27580F-4876-EC49-B2E1-E4FC7D1C00FD}" type="presOf" srcId="{7238BEDC-4D2E-2E41-B80B-E5A12FFB86DA}" destId="{2A3AB283-E35D-3142-8C85-6577C383A780}" srcOrd="1" destOrd="0" presId="urn:microsoft.com/office/officeart/2005/8/layout/orgChart1"/>
    <dgm:cxn modelId="{2EDF011F-9312-8D4F-A965-C95901E55AEA}" type="presOf" srcId="{CC9C3824-49B8-9A4A-95A1-B4D6F391E66F}" destId="{A4CA8FF0-3682-2042-9BB2-DC724F30D2E1}" srcOrd="0" destOrd="0" presId="urn:microsoft.com/office/officeart/2005/8/layout/orgChart1"/>
    <dgm:cxn modelId="{B67CF228-87AC-794A-B2AA-1AB24A6BF790}" type="presOf" srcId="{F03303D1-9B00-4647-BA49-F389BD45BF38}" destId="{1C4EC197-0B43-5E47-93AA-64887BFA0CD0}" srcOrd="0" destOrd="0" presId="urn:microsoft.com/office/officeart/2005/8/layout/orgChart1"/>
    <dgm:cxn modelId="{9C3B102E-94B3-EE47-8B3B-E2E4385F5F40}" type="presOf" srcId="{BDF3CC0E-5539-0B46-A5B4-88F2F62CDC7B}" destId="{859D2224-3973-B047-A0AF-EDCC8B4B9126}" srcOrd="0" destOrd="0" presId="urn:microsoft.com/office/officeart/2005/8/layout/orgChart1"/>
    <dgm:cxn modelId="{41B3F12F-23FE-5B42-A54C-5B71F8B9CAB8}" srcId="{25831A7F-DC99-1B42-8216-B32087D48C3F}" destId="{4903F6BD-71F1-B142-A339-51F9ECF5DB18}" srcOrd="0" destOrd="0" parTransId="{2D4C3DB7-9062-2E42-9B55-31F735D48F19}" sibTransId="{F1596098-9508-E443-A0C9-BDD6909E5358}"/>
    <dgm:cxn modelId="{60704239-814A-3C4C-9923-7E0B7BA77884}" srcId="{8E926807-FA28-5140-AE3F-F13F6CC1B1A6}" destId="{4B53FB69-ADA4-1B48-90E4-4BE0AB38C46D}" srcOrd="3" destOrd="0" parTransId="{F03303D1-9B00-4647-BA49-F389BD45BF38}" sibTransId="{D2959A6C-EDDF-F542-BC10-1AA096AC1C85}"/>
    <dgm:cxn modelId="{A630C93A-1C00-8E4D-A089-3C2CE081234D}" srcId="{7238BEDC-4D2E-2E41-B80B-E5A12FFB86DA}" destId="{6692C020-2EDE-F04F-9B21-88B005597197}" srcOrd="0" destOrd="0" parTransId="{8A153123-3B7B-3D45-8112-33874296B221}" sibTransId="{0A2A6287-10D0-C240-AA59-FE96651F53BE}"/>
    <dgm:cxn modelId="{34B6F53D-3F10-844F-9CC7-9C84E4E2054D}" type="presOf" srcId="{7238BEDC-4D2E-2E41-B80B-E5A12FFB86DA}" destId="{EB72B2AE-E560-8347-B85F-60AF06592746}" srcOrd="0" destOrd="0" presId="urn:microsoft.com/office/officeart/2005/8/layout/orgChart1"/>
    <dgm:cxn modelId="{01F48E41-0AA0-9842-B3EC-40E53CFB20E8}" type="presOf" srcId="{4B53FB69-ADA4-1B48-90E4-4BE0AB38C46D}" destId="{C4CEC946-C16F-2B48-A4F1-9989B75C65E6}" srcOrd="0" destOrd="0" presId="urn:microsoft.com/office/officeart/2005/8/layout/orgChart1"/>
    <dgm:cxn modelId="{9A88AA41-E939-F341-835B-994F968E2395}" srcId="{265CFE82-3B4E-4D4E-B1B9-2CA22E030F11}" destId="{0FDFEE01-EC54-2445-BD87-0B6D1036868D}" srcOrd="2" destOrd="0" parTransId="{BDF3CC0E-5539-0B46-A5B4-88F2F62CDC7B}" sibTransId="{FD52B37B-4374-044E-B9C6-3C0E9A5FA2B4}"/>
    <dgm:cxn modelId="{7A30DC4A-99E4-0947-BE67-DE0D691073C9}" type="presOf" srcId="{4903F6BD-71F1-B142-A339-51F9ECF5DB18}" destId="{988A5E2D-9063-0547-BE79-7CDBF315B7AF}" srcOrd="0" destOrd="0" presId="urn:microsoft.com/office/officeart/2005/8/layout/orgChart1"/>
    <dgm:cxn modelId="{18F4A24F-7CA3-4F44-A8C1-225457B12B24}" srcId="{265CFE82-3B4E-4D4E-B1B9-2CA22E030F11}" destId="{A16AFFA6-4558-7D4C-BE32-8DD8C110E6BF}" srcOrd="1" destOrd="0" parTransId="{41096573-308C-2441-8226-53F5343726D3}" sibTransId="{53C23B7E-68F3-584B-AF33-CCE1F1B95D4B}"/>
    <dgm:cxn modelId="{F0D02651-8151-0444-9052-ED91891085F1}" type="presOf" srcId="{0FDFEE01-EC54-2445-BD87-0B6D1036868D}" destId="{DC9A2E55-AF1E-2844-B66F-5519D3AC0D64}" srcOrd="0" destOrd="0" presId="urn:microsoft.com/office/officeart/2005/8/layout/orgChart1"/>
    <dgm:cxn modelId="{EE930554-D26E-7643-BD78-A09CB8CE6E07}" type="presOf" srcId="{01755BED-06EA-5344-A5C7-DA72F5EBE037}" destId="{62AB07DE-20FA-EF48-85D1-84562CCCEBA0}" srcOrd="1" destOrd="0" presId="urn:microsoft.com/office/officeart/2005/8/layout/orgChart1"/>
    <dgm:cxn modelId="{219C3E56-83ED-7B43-A007-8A52F170313C}" type="presOf" srcId="{265CFE82-3B4E-4D4E-B1B9-2CA22E030F11}" destId="{2F38B2EC-6090-E04A-A369-D06C5ECAE167}" srcOrd="0" destOrd="0" presId="urn:microsoft.com/office/officeart/2005/8/layout/orgChart1"/>
    <dgm:cxn modelId="{679A135E-3D68-BF40-9C79-8BF1B4F7489D}" type="presOf" srcId="{41096573-308C-2441-8226-53F5343726D3}" destId="{48BBDAE9-2CEB-2F45-9ACD-C95E1EE5CACE}" srcOrd="0" destOrd="0" presId="urn:microsoft.com/office/officeart/2005/8/layout/orgChart1"/>
    <dgm:cxn modelId="{42BD5D63-53B7-314D-A443-665454D6E959}" type="presOf" srcId="{A16AFFA6-4558-7D4C-BE32-8DD8C110E6BF}" destId="{6528B06A-EEF3-3F43-9456-040201B0A2E4}" srcOrd="1" destOrd="0" presId="urn:microsoft.com/office/officeart/2005/8/layout/orgChart1"/>
    <dgm:cxn modelId="{D3122264-DC3C-FB4F-B0C5-0061216A956B}" type="presOf" srcId="{A16AFFA6-4558-7D4C-BE32-8DD8C110E6BF}" destId="{5133C45E-4B59-7543-984C-B8BBF3B92C76}" srcOrd="0" destOrd="0" presId="urn:microsoft.com/office/officeart/2005/8/layout/orgChart1"/>
    <dgm:cxn modelId="{67345266-56EB-2A4E-8CBD-88E8D6718492}" type="presOf" srcId="{25831A7F-DC99-1B42-8216-B32087D48C3F}" destId="{EFDFB0A5-A125-1446-AFC7-57FA2E47305E}" srcOrd="0" destOrd="0" presId="urn:microsoft.com/office/officeart/2005/8/layout/orgChart1"/>
    <dgm:cxn modelId="{49B08768-5BAF-6D43-9456-6E34C829599F}" type="presOf" srcId="{6692C020-2EDE-F04F-9B21-88B005597197}" destId="{A43D9170-6E3D-DD42-886C-DBEFF206AD63}" srcOrd="1" destOrd="0" presId="urn:microsoft.com/office/officeart/2005/8/layout/orgChart1"/>
    <dgm:cxn modelId="{25705678-07EA-3D48-8A44-D084FB347A0F}" srcId="{8E926807-FA28-5140-AE3F-F13F6CC1B1A6}" destId="{265CFE82-3B4E-4D4E-B1B9-2CA22E030F11}" srcOrd="0" destOrd="0" parTransId="{B9AFE755-5EB9-1E48-9595-81B585CB0B4E}" sibTransId="{172DBB9D-5EE8-FC40-A00E-C6D6A0E08057}"/>
    <dgm:cxn modelId="{C69C617B-B0BB-D349-B009-B78B4EBA7917}" type="presOf" srcId="{8E926807-FA28-5140-AE3F-F13F6CC1B1A6}" destId="{AA4341B2-D8A0-644D-8140-93346B338EC1}" srcOrd="1" destOrd="0" presId="urn:microsoft.com/office/officeart/2005/8/layout/orgChart1"/>
    <dgm:cxn modelId="{96F05481-214D-0E43-95F7-D875BB2B62AF}" type="presOf" srcId="{CC9C3824-49B8-9A4A-95A1-B4D6F391E66F}" destId="{DF89C200-9D5E-9345-AEB6-E050B9956205}" srcOrd="1" destOrd="0" presId="urn:microsoft.com/office/officeart/2005/8/layout/orgChart1"/>
    <dgm:cxn modelId="{2EE9A481-F618-2C47-A2D9-B9C73DFF597C}" srcId="{8E926807-FA28-5140-AE3F-F13F6CC1B1A6}" destId="{7238BEDC-4D2E-2E41-B80B-E5A12FFB86DA}" srcOrd="4" destOrd="0" parTransId="{6BA495F4-C438-B84B-BE5C-77B8E421E6AA}" sibTransId="{10DB9729-1570-B141-A5FC-AD90DDCDE2C0}"/>
    <dgm:cxn modelId="{57C93D86-3998-7A42-BA2B-225E833B3516}" type="presOf" srcId="{6BA495F4-C438-B84B-BE5C-77B8E421E6AA}" destId="{70F67F93-F172-B04A-AE54-D68E22906E78}" srcOrd="0" destOrd="0" presId="urn:microsoft.com/office/officeart/2005/8/layout/orgChart1"/>
    <dgm:cxn modelId="{EF00889C-04F5-9548-948C-984364DF2D5B}" type="presOf" srcId="{8E926807-FA28-5140-AE3F-F13F6CC1B1A6}" destId="{7C0392A5-6904-6744-9FA9-407151568AD0}" srcOrd="0" destOrd="0" presId="urn:microsoft.com/office/officeart/2005/8/layout/orgChart1"/>
    <dgm:cxn modelId="{FDAEA7AA-48C4-7944-A969-C33AD4280550}" srcId="{8E926807-FA28-5140-AE3F-F13F6CC1B1A6}" destId="{01755BED-06EA-5344-A5C7-DA72F5EBE037}" srcOrd="1" destOrd="0" parTransId="{40531EBD-1679-CD43-8D8E-6FCA36039140}" sibTransId="{501012EF-3375-A14E-A91C-4A0FF2759DF8}"/>
    <dgm:cxn modelId="{8FB5FEAC-328F-9A40-B39A-DE014254CBDA}" type="presOf" srcId="{01755BED-06EA-5344-A5C7-DA72F5EBE037}" destId="{3101E249-7E1D-4142-A5F1-0355D6A5E46C}" srcOrd="0" destOrd="0" presId="urn:microsoft.com/office/officeart/2005/8/layout/orgChart1"/>
    <dgm:cxn modelId="{F1249AAE-8D7D-0C41-85EA-09A568AA2132}" type="presOf" srcId="{265CFE82-3B4E-4D4E-B1B9-2CA22E030F11}" destId="{E33E3AE8-DE00-B24B-8AA1-D5117DDAF0D3}" srcOrd="1" destOrd="0" presId="urn:microsoft.com/office/officeart/2005/8/layout/orgChart1"/>
    <dgm:cxn modelId="{DA6026B0-C827-3042-81AE-9600345B28B2}" type="presOf" srcId="{B9AFE755-5EB9-1E48-9595-81B585CB0B4E}" destId="{7FAB8558-BD07-0C49-8CDA-B7A98F8A0BE2}" srcOrd="0" destOrd="0" presId="urn:microsoft.com/office/officeart/2005/8/layout/orgChart1"/>
    <dgm:cxn modelId="{9A3AAFB4-470A-A447-BFEE-3F6987ADDEC8}" type="presOf" srcId="{26BC27FF-F4F5-9649-9B90-C804B48E7FA0}" destId="{EBE8C998-A910-8541-8540-800DA0BAD8AF}" srcOrd="0" destOrd="0" presId="urn:microsoft.com/office/officeart/2005/8/layout/orgChart1"/>
    <dgm:cxn modelId="{4C63F6B4-27FD-1B42-94B0-0AA83C4F5554}" type="presOf" srcId="{2D4C3DB7-9062-2E42-9B55-31F735D48F19}" destId="{84FF5C04-02CA-A543-A811-E15A721FE5F0}" srcOrd="0" destOrd="0" presId="urn:microsoft.com/office/officeart/2005/8/layout/orgChart1"/>
    <dgm:cxn modelId="{437B5AB6-3BC5-4D4A-BC42-8FF2A6BD1094}" srcId="{D09B7564-6461-EB46-9471-AAB8603F9A94}" destId="{8E926807-FA28-5140-AE3F-F13F6CC1B1A6}" srcOrd="0" destOrd="0" parTransId="{D7A63531-C54F-9046-A18A-47645492C6CF}" sibTransId="{802DCD01-1937-9D44-A626-075EAC7BFCC3}"/>
    <dgm:cxn modelId="{90D56EC9-F45B-1145-B1CA-ECFFF9CCBC5F}" srcId="{265CFE82-3B4E-4D4E-B1B9-2CA22E030F11}" destId="{CC9C3824-49B8-9A4A-95A1-B4D6F391E66F}" srcOrd="0" destOrd="0" parTransId="{26BC27FF-F4F5-9649-9B90-C804B48E7FA0}" sibTransId="{EB35AED1-1973-B949-8088-99CF2C23D93C}"/>
    <dgm:cxn modelId="{92561ACC-0960-C24E-B19C-DAF55A66C61C}" type="presOf" srcId="{450A712F-6804-E84E-86A2-288570ABCB39}" destId="{0F2DB26E-B919-7B42-99DC-4D01C4B4422B}" srcOrd="0" destOrd="0" presId="urn:microsoft.com/office/officeart/2005/8/layout/orgChart1"/>
    <dgm:cxn modelId="{ADB09AD1-935E-8246-A808-E50020A57F75}" type="presOf" srcId="{6692C020-2EDE-F04F-9B21-88B005597197}" destId="{6BC961F7-19AC-1641-91CB-E833C0E9E145}" srcOrd="0" destOrd="0" presId="urn:microsoft.com/office/officeart/2005/8/layout/orgChart1"/>
    <dgm:cxn modelId="{FD2B5EDB-83BE-3348-B9BF-DAFA904D4C0E}" srcId="{8E926807-FA28-5140-AE3F-F13F6CC1B1A6}" destId="{25831A7F-DC99-1B42-8216-B32087D48C3F}" srcOrd="2" destOrd="0" parTransId="{450A712F-6804-E84E-86A2-288570ABCB39}" sibTransId="{D4699FB2-82F1-344F-BC0E-E2BCC7E9FF20}"/>
    <dgm:cxn modelId="{A61BCCDE-2D56-6C44-B1F3-E23F6882D4E2}" type="presOf" srcId="{40531EBD-1679-CD43-8D8E-6FCA36039140}" destId="{6C56B700-8928-8943-A5C5-2B300F199045}" srcOrd="0" destOrd="0" presId="urn:microsoft.com/office/officeart/2005/8/layout/orgChart1"/>
    <dgm:cxn modelId="{0DD662FE-06F8-7C44-A9C9-B27760336C19}" type="presOf" srcId="{25831A7F-DC99-1B42-8216-B32087D48C3F}" destId="{1AF0A1CF-ADEC-8B45-924C-D380230B98D6}" srcOrd="1" destOrd="0" presId="urn:microsoft.com/office/officeart/2005/8/layout/orgChart1"/>
    <dgm:cxn modelId="{D2346E45-E30F-B243-8D4D-B6F47A33AB1A}" type="presParOf" srcId="{2FB6BA8F-C87C-7F43-8B40-428912808ED1}" destId="{1756915C-ABE0-5B40-A6B0-542237165DFF}" srcOrd="0" destOrd="0" presId="urn:microsoft.com/office/officeart/2005/8/layout/orgChart1"/>
    <dgm:cxn modelId="{7480D071-4209-9544-B2E9-845278BCC00C}" type="presParOf" srcId="{1756915C-ABE0-5B40-A6B0-542237165DFF}" destId="{2A845FE6-A812-FF46-8C13-4A62DD51778C}" srcOrd="0" destOrd="0" presId="urn:microsoft.com/office/officeart/2005/8/layout/orgChart1"/>
    <dgm:cxn modelId="{F4C1C942-5FAF-BC4D-9661-A4C58B68DD8B}" type="presParOf" srcId="{2A845FE6-A812-FF46-8C13-4A62DD51778C}" destId="{7C0392A5-6904-6744-9FA9-407151568AD0}" srcOrd="0" destOrd="0" presId="urn:microsoft.com/office/officeart/2005/8/layout/orgChart1"/>
    <dgm:cxn modelId="{3D2290D4-5EAE-6441-A9A3-F2E7F0CCD0EA}" type="presParOf" srcId="{2A845FE6-A812-FF46-8C13-4A62DD51778C}" destId="{AA4341B2-D8A0-644D-8140-93346B338EC1}" srcOrd="1" destOrd="0" presId="urn:microsoft.com/office/officeart/2005/8/layout/orgChart1"/>
    <dgm:cxn modelId="{A720477D-BA4B-ED4C-B0C5-A74BDF32B6CF}" type="presParOf" srcId="{1756915C-ABE0-5B40-A6B0-542237165DFF}" destId="{CCF7EBE6-FAE0-774B-8E56-A57748D6EAD9}" srcOrd="1" destOrd="0" presId="urn:microsoft.com/office/officeart/2005/8/layout/orgChart1"/>
    <dgm:cxn modelId="{571D75E4-1C5A-6A44-84E9-174503CD36BD}" type="presParOf" srcId="{CCF7EBE6-FAE0-774B-8E56-A57748D6EAD9}" destId="{7FAB8558-BD07-0C49-8CDA-B7A98F8A0BE2}" srcOrd="0" destOrd="0" presId="urn:microsoft.com/office/officeart/2005/8/layout/orgChart1"/>
    <dgm:cxn modelId="{E73A4399-C487-8048-812E-6B553F42F4AA}" type="presParOf" srcId="{CCF7EBE6-FAE0-774B-8E56-A57748D6EAD9}" destId="{04D7968B-4B8C-E74A-8F2C-A6B9C9E658AE}" srcOrd="1" destOrd="0" presId="urn:microsoft.com/office/officeart/2005/8/layout/orgChart1"/>
    <dgm:cxn modelId="{63D65F38-55C2-B549-8170-D947D3ECD8AF}" type="presParOf" srcId="{04D7968B-4B8C-E74A-8F2C-A6B9C9E658AE}" destId="{5283CA58-DCCF-2F40-93A4-20544B839762}" srcOrd="0" destOrd="0" presId="urn:microsoft.com/office/officeart/2005/8/layout/orgChart1"/>
    <dgm:cxn modelId="{4B9B3C38-7EEF-924A-B41E-2D4524B4C1CB}" type="presParOf" srcId="{5283CA58-DCCF-2F40-93A4-20544B839762}" destId="{2F38B2EC-6090-E04A-A369-D06C5ECAE167}" srcOrd="0" destOrd="0" presId="urn:microsoft.com/office/officeart/2005/8/layout/orgChart1"/>
    <dgm:cxn modelId="{2FE9EA96-D2DC-0843-832F-601D9F0F85CD}" type="presParOf" srcId="{5283CA58-DCCF-2F40-93A4-20544B839762}" destId="{E33E3AE8-DE00-B24B-8AA1-D5117DDAF0D3}" srcOrd="1" destOrd="0" presId="urn:microsoft.com/office/officeart/2005/8/layout/orgChart1"/>
    <dgm:cxn modelId="{9F7384E4-57A4-FA45-85D8-638A5AD47C5A}" type="presParOf" srcId="{04D7968B-4B8C-E74A-8F2C-A6B9C9E658AE}" destId="{5EA2B728-6720-B144-B503-E4DED78B9496}" srcOrd="1" destOrd="0" presId="urn:microsoft.com/office/officeart/2005/8/layout/orgChart1"/>
    <dgm:cxn modelId="{0C7DAC62-B3F0-4648-84A7-B2A6A3E80CA7}" type="presParOf" srcId="{5EA2B728-6720-B144-B503-E4DED78B9496}" destId="{EBE8C998-A910-8541-8540-800DA0BAD8AF}" srcOrd="0" destOrd="0" presId="urn:microsoft.com/office/officeart/2005/8/layout/orgChart1"/>
    <dgm:cxn modelId="{068F1C68-5A5B-FE42-9208-98C0394DD6FE}" type="presParOf" srcId="{5EA2B728-6720-B144-B503-E4DED78B9496}" destId="{29906390-6758-E847-BF87-633E1CC5108A}" srcOrd="1" destOrd="0" presId="urn:microsoft.com/office/officeart/2005/8/layout/orgChart1"/>
    <dgm:cxn modelId="{1A99D07F-8245-AC48-AA0D-05675E539290}" type="presParOf" srcId="{29906390-6758-E847-BF87-633E1CC5108A}" destId="{805D6A78-6436-3247-BAE6-4C5194DFB4AE}" srcOrd="0" destOrd="0" presId="urn:microsoft.com/office/officeart/2005/8/layout/orgChart1"/>
    <dgm:cxn modelId="{0CB2EE85-8983-5D4D-8BB7-11849118D32D}" type="presParOf" srcId="{805D6A78-6436-3247-BAE6-4C5194DFB4AE}" destId="{A4CA8FF0-3682-2042-9BB2-DC724F30D2E1}" srcOrd="0" destOrd="0" presId="urn:microsoft.com/office/officeart/2005/8/layout/orgChart1"/>
    <dgm:cxn modelId="{731CFB5E-D565-944E-8C59-2AB3E93C3F29}" type="presParOf" srcId="{805D6A78-6436-3247-BAE6-4C5194DFB4AE}" destId="{DF89C200-9D5E-9345-AEB6-E050B9956205}" srcOrd="1" destOrd="0" presId="urn:microsoft.com/office/officeart/2005/8/layout/orgChart1"/>
    <dgm:cxn modelId="{614E1A0E-3EED-B048-A55E-696C60000B12}" type="presParOf" srcId="{29906390-6758-E847-BF87-633E1CC5108A}" destId="{6122B1B6-0D3A-644F-B937-7812B43A380B}" srcOrd="1" destOrd="0" presId="urn:microsoft.com/office/officeart/2005/8/layout/orgChart1"/>
    <dgm:cxn modelId="{2C65729D-AE50-FA44-9C65-BFE97DA8C2B2}" type="presParOf" srcId="{29906390-6758-E847-BF87-633E1CC5108A}" destId="{29BD5440-6DFA-E54A-8754-FC9458705E71}" srcOrd="2" destOrd="0" presId="urn:microsoft.com/office/officeart/2005/8/layout/orgChart1"/>
    <dgm:cxn modelId="{4A2E225C-D95D-CA4F-BF01-783BC12CCB68}" type="presParOf" srcId="{5EA2B728-6720-B144-B503-E4DED78B9496}" destId="{48BBDAE9-2CEB-2F45-9ACD-C95E1EE5CACE}" srcOrd="2" destOrd="0" presId="urn:microsoft.com/office/officeart/2005/8/layout/orgChart1"/>
    <dgm:cxn modelId="{46424940-073E-D846-AFDD-2CC510D04E20}" type="presParOf" srcId="{5EA2B728-6720-B144-B503-E4DED78B9496}" destId="{3948F924-5A92-9B4F-AB25-A5DEB3B67F66}" srcOrd="3" destOrd="0" presId="urn:microsoft.com/office/officeart/2005/8/layout/orgChart1"/>
    <dgm:cxn modelId="{02E4E595-459C-6040-B49A-5F9FACD85B09}" type="presParOf" srcId="{3948F924-5A92-9B4F-AB25-A5DEB3B67F66}" destId="{4183523A-F187-6A42-B21C-0001F3502BB3}" srcOrd="0" destOrd="0" presId="urn:microsoft.com/office/officeart/2005/8/layout/orgChart1"/>
    <dgm:cxn modelId="{057C8755-BA95-F743-9016-3F798AABD07A}" type="presParOf" srcId="{4183523A-F187-6A42-B21C-0001F3502BB3}" destId="{5133C45E-4B59-7543-984C-B8BBF3B92C76}" srcOrd="0" destOrd="0" presId="urn:microsoft.com/office/officeart/2005/8/layout/orgChart1"/>
    <dgm:cxn modelId="{578B84D0-9F53-6846-BF94-A04597D85EC4}" type="presParOf" srcId="{4183523A-F187-6A42-B21C-0001F3502BB3}" destId="{6528B06A-EEF3-3F43-9456-040201B0A2E4}" srcOrd="1" destOrd="0" presId="urn:microsoft.com/office/officeart/2005/8/layout/orgChart1"/>
    <dgm:cxn modelId="{49996FFD-E0A2-5B4B-912D-65301218204E}" type="presParOf" srcId="{3948F924-5A92-9B4F-AB25-A5DEB3B67F66}" destId="{AE265537-3383-5846-B3FC-4EC173580158}" srcOrd="1" destOrd="0" presId="urn:microsoft.com/office/officeart/2005/8/layout/orgChart1"/>
    <dgm:cxn modelId="{74F01C66-4AE8-2B44-92C6-9527F349945A}" type="presParOf" srcId="{3948F924-5A92-9B4F-AB25-A5DEB3B67F66}" destId="{A4CC35F8-0334-C345-95F3-9026BB1D2C32}" srcOrd="2" destOrd="0" presId="urn:microsoft.com/office/officeart/2005/8/layout/orgChart1"/>
    <dgm:cxn modelId="{1C42EC4C-8E7A-AE45-AB13-EAC2A8BCB54C}" type="presParOf" srcId="{5EA2B728-6720-B144-B503-E4DED78B9496}" destId="{859D2224-3973-B047-A0AF-EDCC8B4B9126}" srcOrd="4" destOrd="0" presId="urn:microsoft.com/office/officeart/2005/8/layout/orgChart1"/>
    <dgm:cxn modelId="{06E59F51-6359-D446-90C7-AC7688F4BD2D}" type="presParOf" srcId="{5EA2B728-6720-B144-B503-E4DED78B9496}" destId="{EF76E18B-0001-3041-A435-620321FF638C}" srcOrd="5" destOrd="0" presId="urn:microsoft.com/office/officeart/2005/8/layout/orgChart1"/>
    <dgm:cxn modelId="{8085AB7D-F1EC-5B42-8C35-58876D73F428}" type="presParOf" srcId="{EF76E18B-0001-3041-A435-620321FF638C}" destId="{46FBB5B7-583D-C74B-9F51-1D9FE4DD18CB}" srcOrd="0" destOrd="0" presId="urn:microsoft.com/office/officeart/2005/8/layout/orgChart1"/>
    <dgm:cxn modelId="{59E71FBA-DAB9-464B-9331-698E767782FF}" type="presParOf" srcId="{46FBB5B7-583D-C74B-9F51-1D9FE4DD18CB}" destId="{DC9A2E55-AF1E-2844-B66F-5519D3AC0D64}" srcOrd="0" destOrd="0" presId="urn:microsoft.com/office/officeart/2005/8/layout/orgChart1"/>
    <dgm:cxn modelId="{DCA6DC59-1768-E14D-9EC4-5F8115DFD588}" type="presParOf" srcId="{46FBB5B7-583D-C74B-9F51-1D9FE4DD18CB}" destId="{D324C414-ED87-FF40-9B40-B7A08BCB93B1}" srcOrd="1" destOrd="0" presId="urn:microsoft.com/office/officeart/2005/8/layout/orgChart1"/>
    <dgm:cxn modelId="{442C0C31-18A6-AD4F-AE0E-557D15194C3B}" type="presParOf" srcId="{EF76E18B-0001-3041-A435-620321FF638C}" destId="{7CA0CE71-7C03-3C44-A457-E6BED0369AF8}" srcOrd="1" destOrd="0" presId="urn:microsoft.com/office/officeart/2005/8/layout/orgChart1"/>
    <dgm:cxn modelId="{80F67CBB-FA27-224A-86F6-B3C129BA9AD2}" type="presParOf" srcId="{EF76E18B-0001-3041-A435-620321FF638C}" destId="{1E2AB23F-7CAE-6442-83E0-42B918AE6010}" srcOrd="2" destOrd="0" presId="urn:microsoft.com/office/officeart/2005/8/layout/orgChart1"/>
    <dgm:cxn modelId="{240DC5BA-B4F8-FA4B-880D-CA0316FB2AE2}" type="presParOf" srcId="{04D7968B-4B8C-E74A-8F2C-A6B9C9E658AE}" destId="{FF71C00B-8463-B147-88F2-DA6CAAFC9EA8}" srcOrd="2" destOrd="0" presId="urn:microsoft.com/office/officeart/2005/8/layout/orgChart1"/>
    <dgm:cxn modelId="{148C82BE-1C22-3F4B-AA05-EB20A3387AFA}" type="presParOf" srcId="{CCF7EBE6-FAE0-774B-8E56-A57748D6EAD9}" destId="{6C56B700-8928-8943-A5C5-2B300F199045}" srcOrd="2" destOrd="0" presId="urn:microsoft.com/office/officeart/2005/8/layout/orgChart1"/>
    <dgm:cxn modelId="{310E0577-C97F-D34E-BDC2-A6E675A66696}" type="presParOf" srcId="{CCF7EBE6-FAE0-774B-8E56-A57748D6EAD9}" destId="{EBADF4B7-3E47-6548-A4D0-1335A32E0350}" srcOrd="3" destOrd="0" presId="urn:microsoft.com/office/officeart/2005/8/layout/orgChart1"/>
    <dgm:cxn modelId="{95AED95C-CA8F-EA42-8A11-7B2966F4E821}" type="presParOf" srcId="{EBADF4B7-3E47-6548-A4D0-1335A32E0350}" destId="{BB3D1B45-4270-1A42-961A-09E68C3EEC65}" srcOrd="0" destOrd="0" presId="urn:microsoft.com/office/officeart/2005/8/layout/orgChart1"/>
    <dgm:cxn modelId="{AA6291BB-C2C6-4947-90EE-9378B1519496}" type="presParOf" srcId="{BB3D1B45-4270-1A42-961A-09E68C3EEC65}" destId="{3101E249-7E1D-4142-A5F1-0355D6A5E46C}" srcOrd="0" destOrd="0" presId="urn:microsoft.com/office/officeart/2005/8/layout/orgChart1"/>
    <dgm:cxn modelId="{DF0CFF34-2E3A-F342-92C0-29895AFB5498}" type="presParOf" srcId="{BB3D1B45-4270-1A42-961A-09E68C3EEC65}" destId="{62AB07DE-20FA-EF48-85D1-84562CCCEBA0}" srcOrd="1" destOrd="0" presId="urn:microsoft.com/office/officeart/2005/8/layout/orgChart1"/>
    <dgm:cxn modelId="{5E73C751-FEEF-1240-BE03-DE585CC48075}" type="presParOf" srcId="{EBADF4B7-3E47-6548-A4D0-1335A32E0350}" destId="{B6D1B99A-DAB0-724F-AEEF-AF94972B1CD8}" srcOrd="1" destOrd="0" presId="urn:microsoft.com/office/officeart/2005/8/layout/orgChart1"/>
    <dgm:cxn modelId="{BD7F4BB2-E5EE-3F47-B6EC-0FC6967B07BF}" type="presParOf" srcId="{EBADF4B7-3E47-6548-A4D0-1335A32E0350}" destId="{AB66BD2C-9592-D240-BB40-DFEFE3938CF7}" srcOrd="2" destOrd="0" presId="urn:microsoft.com/office/officeart/2005/8/layout/orgChart1"/>
    <dgm:cxn modelId="{A0D5D45E-CFE5-1844-92E0-8961E0CAF5E6}" type="presParOf" srcId="{CCF7EBE6-FAE0-774B-8E56-A57748D6EAD9}" destId="{0F2DB26E-B919-7B42-99DC-4D01C4B4422B}" srcOrd="4" destOrd="0" presId="urn:microsoft.com/office/officeart/2005/8/layout/orgChart1"/>
    <dgm:cxn modelId="{D1F0B813-F1C7-F946-9E25-0543331DDE42}" type="presParOf" srcId="{CCF7EBE6-FAE0-774B-8E56-A57748D6EAD9}" destId="{6F367E98-A85D-EC44-8152-369DDA956353}" srcOrd="5" destOrd="0" presId="urn:microsoft.com/office/officeart/2005/8/layout/orgChart1"/>
    <dgm:cxn modelId="{F32A4658-9553-B643-A473-C238B6FDD4F4}" type="presParOf" srcId="{6F367E98-A85D-EC44-8152-369DDA956353}" destId="{A610B246-A910-C842-9810-F38D31026094}" srcOrd="0" destOrd="0" presId="urn:microsoft.com/office/officeart/2005/8/layout/orgChart1"/>
    <dgm:cxn modelId="{E10A42F8-AE04-4644-8292-66021B5FF66A}" type="presParOf" srcId="{A610B246-A910-C842-9810-F38D31026094}" destId="{EFDFB0A5-A125-1446-AFC7-57FA2E47305E}" srcOrd="0" destOrd="0" presId="urn:microsoft.com/office/officeart/2005/8/layout/orgChart1"/>
    <dgm:cxn modelId="{008121AB-2C07-764D-A257-24AB63B6D39E}" type="presParOf" srcId="{A610B246-A910-C842-9810-F38D31026094}" destId="{1AF0A1CF-ADEC-8B45-924C-D380230B98D6}" srcOrd="1" destOrd="0" presId="urn:microsoft.com/office/officeart/2005/8/layout/orgChart1"/>
    <dgm:cxn modelId="{B0BD8155-0CD4-BC4D-888C-FCBA196C6F3E}" type="presParOf" srcId="{6F367E98-A85D-EC44-8152-369DDA956353}" destId="{02EEADEA-E7F9-2444-A7DB-0AD041D2FA76}" srcOrd="1" destOrd="0" presId="urn:microsoft.com/office/officeart/2005/8/layout/orgChart1"/>
    <dgm:cxn modelId="{2F5BD8D3-8967-D241-9009-06DC5DB28F0E}" type="presParOf" srcId="{02EEADEA-E7F9-2444-A7DB-0AD041D2FA76}" destId="{84FF5C04-02CA-A543-A811-E15A721FE5F0}" srcOrd="0" destOrd="0" presId="urn:microsoft.com/office/officeart/2005/8/layout/orgChart1"/>
    <dgm:cxn modelId="{BF975756-D39F-7847-9733-69DB362F6F3A}" type="presParOf" srcId="{02EEADEA-E7F9-2444-A7DB-0AD041D2FA76}" destId="{D6347AC0-F114-4F44-BE71-8DF2886CE76C}" srcOrd="1" destOrd="0" presId="urn:microsoft.com/office/officeart/2005/8/layout/orgChart1"/>
    <dgm:cxn modelId="{4141EBDB-DDB0-974D-BA75-883B2DFA4AFA}" type="presParOf" srcId="{D6347AC0-F114-4F44-BE71-8DF2886CE76C}" destId="{981B524F-FD2E-C24F-B5BC-10F315F19DEF}" srcOrd="0" destOrd="0" presId="urn:microsoft.com/office/officeart/2005/8/layout/orgChart1"/>
    <dgm:cxn modelId="{9C5F9E7E-C5F6-5D43-A242-9EEF66BFD0CA}" type="presParOf" srcId="{981B524F-FD2E-C24F-B5BC-10F315F19DEF}" destId="{988A5E2D-9063-0547-BE79-7CDBF315B7AF}" srcOrd="0" destOrd="0" presId="urn:microsoft.com/office/officeart/2005/8/layout/orgChart1"/>
    <dgm:cxn modelId="{9E18D223-6FF7-7C41-9FA6-8FC9D75E05B1}" type="presParOf" srcId="{981B524F-FD2E-C24F-B5BC-10F315F19DEF}" destId="{09875D27-47DB-B846-889B-12E24F5E6E0B}" srcOrd="1" destOrd="0" presId="urn:microsoft.com/office/officeart/2005/8/layout/orgChart1"/>
    <dgm:cxn modelId="{6D53F55D-B83A-9841-B2D6-86A9DEE572E5}" type="presParOf" srcId="{D6347AC0-F114-4F44-BE71-8DF2886CE76C}" destId="{C46C2823-D15A-214D-AF32-03F85B862F30}" srcOrd="1" destOrd="0" presId="urn:microsoft.com/office/officeart/2005/8/layout/orgChart1"/>
    <dgm:cxn modelId="{9EA94E10-1011-5741-939D-D044BD10E388}" type="presParOf" srcId="{D6347AC0-F114-4F44-BE71-8DF2886CE76C}" destId="{8669C0F5-78A8-B541-B649-D4E958BD1DD1}" srcOrd="2" destOrd="0" presId="urn:microsoft.com/office/officeart/2005/8/layout/orgChart1"/>
    <dgm:cxn modelId="{D7B4A0F0-A011-E94E-9BB3-B766737BA949}" type="presParOf" srcId="{6F367E98-A85D-EC44-8152-369DDA956353}" destId="{B9781EDF-6801-2545-BC71-B4B2F0D623C4}" srcOrd="2" destOrd="0" presId="urn:microsoft.com/office/officeart/2005/8/layout/orgChart1"/>
    <dgm:cxn modelId="{2944FAC6-046B-004B-8434-DF658397E3A4}" type="presParOf" srcId="{CCF7EBE6-FAE0-774B-8E56-A57748D6EAD9}" destId="{1C4EC197-0B43-5E47-93AA-64887BFA0CD0}" srcOrd="6" destOrd="0" presId="urn:microsoft.com/office/officeart/2005/8/layout/orgChart1"/>
    <dgm:cxn modelId="{7CFB8247-02C9-1B4C-9044-6A3A015B0F14}" type="presParOf" srcId="{CCF7EBE6-FAE0-774B-8E56-A57748D6EAD9}" destId="{ED8BB018-1C29-024D-BD11-58D479D1F718}" srcOrd="7" destOrd="0" presId="urn:microsoft.com/office/officeart/2005/8/layout/orgChart1"/>
    <dgm:cxn modelId="{D1B37A25-EB86-BB45-86E4-6A8EAEB4E9BC}" type="presParOf" srcId="{ED8BB018-1C29-024D-BD11-58D479D1F718}" destId="{6A8168A0-58E2-6D40-9A5E-D865E9556BDA}" srcOrd="0" destOrd="0" presId="urn:microsoft.com/office/officeart/2005/8/layout/orgChart1"/>
    <dgm:cxn modelId="{80473908-2950-0F43-B8B2-CBAA12D99CB4}" type="presParOf" srcId="{6A8168A0-58E2-6D40-9A5E-D865E9556BDA}" destId="{C4CEC946-C16F-2B48-A4F1-9989B75C65E6}" srcOrd="0" destOrd="0" presId="urn:microsoft.com/office/officeart/2005/8/layout/orgChart1"/>
    <dgm:cxn modelId="{2873983A-A322-6A48-9B52-BE5A2386C3CD}" type="presParOf" srcId="{6A8168A0-58E2-6D40-9A5E-D865E9556BDA}" destId="{917BE1BC-DDAC-2948-B1A2-ED152B091328}" srcOrd="1" destOrd="0" presId="urn:microsoft.com/office/officeart/2005/8/layout/orgChart1"/>
    <dgm:cxn modelId="{951E1F33-2101-0542-B87A-80A99AD60265}" type="presParOf" srcId="{ED8BB018-1C29-024D-BD11-58D479D1F718}" destId="{CF2E8A32-8F99-6645-A039-27D05FC4EDD2}" srcOrd="1" destOrd="0" presId="urn:microsoft.com/office/officeart/2005/8/layout/orgChart1"/>
    <dgm:cxn modelId="{B0BA90F7-377E-6A45-8396-B901ED94449C}" type="presParOf" srcId="{ED8BB018-1C29-024D-BD11-58D479D1F718}" destId="{082C4206-80AD-9C41-9447-1F52040281FE}" srcOrd="2" destOrd="0" presId="urn:microsoft.com/office/officeart/2005/8/layout/orgChart1"/>
    <dgm:cxn modelId="{F81C61A3-87D6-2248-BA98-BC25BF7DDF9B}" type="presParOf" srcId="{CCF7EBE6-FAE0-774B-8E56-A57748D6EAD9}" destId="{70F67F93-F172-B04A-AE54-D68E22906E78}" srcOrd="8" destOrd="0" presId="urn:microsoft.com/office/officeart/2005/8/layout/orgChart1"/>
    <dgm:cxn modelId="{1375813B-32B6-984C-9C75-A3D7CC6CAFC0}" type="presParOf" srcId="{CCF7EBE6-FAE0-774B-8E56-A57748D6EAD9}" destId="{FBFC04D0-AC75-6141-AD91-8FD750266D9B}" srcOrd="9" destOrd="0" presId="urn:microsoft.com/office/officeart/2005/8/layout/orgChart1"/>
    <dgm:cxn modelId="{3A8F7F7C-BAD3-2D4D-9C54-3895FF434647}" type="presParOf" srcId="{FBFC04D0-AC75-6141-AD91-8FD750266D9B}" destId="{130190D8-BEC7-1F47-947A-B2364E2F3600}" srcOrd="0" destOrd="0" presId="urn:microsoft.com/office/officeart/2005/8/layout/orgChart1"/>
    <dgm:cxn modelId="{B44CFF27-F2B0-E744-A130-11EFF350A766}" type="presParOf" srcId="{130190D8-BEC7-1F47-947A-B2364E2F3600}" destId="{EB72B2AE-E560-8347-B85F-60AF06592746}" srcOrd="0" destOrd="0" presId="urn:microsoft.com/office/officeart/2005/8/layout/orgChart1"/>
    <dgm:cxn modelId="{85A64A3A-B9D1-C64F-9FB9-42661331F667}" type="presParOf" srcId="{130190D8-BEC7-1F47-947A-B2364E2F3600}" destId="{2A3AB283-E35D-3142-8C85-6577C383A780}" srcOrd="1" destOrd="0" presId="urn:microsoft.com/office/officeart/2005/8/layout/orgChart1"/>
    <dgm:cxn modelId="{3C17F606-5B13-3A4D-8B82-D06870DAF1F4}" type="presParOf" srcId="{FBFC04D0-AC75-6141-AD91-8FD750266D9B}" destId="{BEA084D9-A97B-DD49-84EF-938B3A14729A}" srcOrd="1" destOrd="0" presId="urn:microsoft.com/office/officeart/2005/8/layout/orgChart1"/>
    <dgm:cxn modelId="{3998F3DF-EFCB-3F45-B897-A7BC34C30A5C}" type="presParOf" srcId="{BEA084D9-A97B-DD49-84EF-938B3A14729A}" destId="{83B8AA74-B441-AE44-85CA-12234ED54013}" srcOrd="0" destOrd="0" presId="urn:microsoft.com/office/officeart/2005/8/layout/orgChart1"/>
    <dgm:cxn modelId="{0D5CECD2-ED72-4842-BB47-77B9F6B62788}" type="presParOf" srcId="{BEA084D9-A97B-DD49-84EF-938B3A14729A}" destId="{E8A24703-D81B-9A44-9408-DD6F925891F4}" srcOrd="1" destOrd="0" presId="urn:microsoft.com/office/officeart/2005/8/layout/orgChart1"/>
    <dgm:cxn modelId="{D7384C5D-89FF-A64D-AC8B-7FE3BF099E98}" type="presParOf" srcId="{E8A24703-D81B-9A44-9408-DD6F925891F4}" destId="{A60C31CD-091E-E942-A1F0-ABA0DA111E4F}" srcOrd="0" destOrd="0" presId="urn:microsoft.com/office/officeart/2005/8/layout/orgChart1"/>
    <dgm:cxn modelId="{78FE3A86-8C97-444B-B201-D07EDB3E4CA5}" type="presParOf" srcId="{A60C31CD-091E-E942-A1F0-ABA0DA111E4F}" destId="{6BC961F7-19AC-1641-91CB-E833C0E9E145}" srcOrd="0" destOrd="0" presId="urn:microsoft.com/office/officeart/2005/8/layout/orgChart1"/>
    <dgm:cxn modelId="{C02E7558-0D23-234E-B261-BA4E70837A5F}" type="presParOf" srcId="{A60C31CD-091E-E942-A1F0-ABA0DA111E4F}" destId="{A43D9170-6E3D-DD42-886C-DBEFF206AD63}" srcOrd="1" destOrd="0" presId="urn:microsoft.com/office/officeart/2005/8/layout/orgChart1"/>
    <dgm:cxn modelId="{8BCC4B97-A135-8A41-BEB7-9989EFB4BEE4}" type="presParOf" srcId="{E8A24703-D81B-9A44-9408-DD6F925891F4}" destId="{47B3FBFD-B99E-9E44-95CA-AC7A6E56946A}" srcOrd="1" destOrd="0" presId="urn:microsoft.com/office/officeart/2005/8/layout/orgChart1"/>
    <dgm:cxn modelId="{0A95C053-AAD1-DA46-B9DC-12BC02F75C85}" type="presParOf" srcId="{E8A24703-D81B-9A44-9408-DD6F925891F4}" destId="{FBE09012-DB7D-0B49-9330-0A440B78D315}" srcOrd="2" destOrd="0" presId="urn:microsoft.com/office/officeart/2005/8/layout/orgChart1"/>
    <dgm:cxn modelId="{1DC95E5E-25CD-CB49-B68F-490ABF9FF46C}" type="presParOf" srcId="{FBFC04D0-AC75-6141-AD91-8FD750266D9B}" destId="{B0D2B29C-7659-C041-BFFB-42154E14A5C2}" srcOrd="2" destOrd="0" presId="urn:microsoft.com/office/officeart/2005/8/layout/orgChart1"/>
    <dgm:cxn modelId="{3E12A201-7753-104E-AEEF-F1A612443308}" type="presParOf" srcId="{1756915C-ABE0-5B40-A6B0-542237165DFF}" destId="{883E1E2E-2DCA-A249-9B50-002AF32347D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AA74-B441-AE44-85CA-12234ED54013}">
      <dsp:nvSpPr>
        <dsp:cNvPr id="0" name=""/>
        <dsp:cNvSpPr/>
      </dsp:nvSpPr>
      <dsp:spPr>
        <a:xfrm>
          <a:off x="18660010" y="3983637"/>
          <a:ext cx="560557" cy="1222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2727"/>
              </a:lnTo>
              <a:lnTo>
                <a:pt x="560557" y="122272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67F93-F172-B04A-AE54-D68E22906E78}">
      <dsp:nvSpPr>
        <dsp:cNvPr id="0" name=""/>
        <dsp:cNvSpPr/>
      </dsp:nvSpPr>
      <dsp:spPr>
        <a:xfrm>
          <a:off x="11017250" y="1487864"/>
          <a:ext cx="9137580" cy="1007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2037"/>
              </a:lnTo>
              <a:lnTo>
                <a:pt x="9137580" y="592037"/>
              </a:lnTo>
              <a:lnTo>
                <a:pt x="9137580" y="100790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4EC197-0B43-5E47-93AA-64887BFA0CD0}">
      <dsp:nvSpPr>
        <dsp:cNvPr id="0" name=""/>
        <dsp:cNvSpPr/>
      </dsp:nvSpPr>
      <dsp:spPr>
        <a:xfrm>
          <a:off x="11017250" y="1487864"/>
          <a:ext cx="4568790" cy="1007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2037"/>
              </a:lnTo>
              <a:lnTo>
                <a:pt x="4568790" y="592037"/>
              </a:lnTo>
              <a:lnTo>
                <a:pt x="4568790" y="100790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FF5C04-02CA-A543-A811-E15A721FE5F0}">
      <dsp:nvSpPr>
        <dsp:cNvPr id="0" name=""/>
        <dsp:cNvSpPr/>
      </dsp:nvSpPr>
      <dsp:spPr>
        <a:xfrm>
          <a:off x="9522430" y="3983637"/>
          <a:ext cx="560557" cy="1222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2727"/>
              </a:lnTo>
              <a:lnTo>
                <a:pt x="560557" y="122272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2DB26E-B919-7B42-99DC-4D01C4B4422B}">
      <dsp:nvSpPr>
        <dsp:cNvPr id="0" name=""/>
        <dsp:cNvSpPr/>
      </dsp:nvSpPr>
      <dsp:spPr>
        <a:xfrm>
          <a:off x="10971530" y="1487864"/>
          <a:ext cx="91440" cy="10079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790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56B700-8928-8943-A5C5-2B300F199045}">
      <dsp:nvSpPr>
        <dsp:cNvPr id="0" name=""/>
        <dsp:cNvSpPr/>
      </dsp:nvSpPr>
      <dsp:spPr>
        <a:xfrm>
          <a:off x="6448459" y="1487864"/>
          <a:ext cx="4568790" cy="1007907"/>
        </a:xfrm>
        <a:custGeom>
          <a:avLst/>
          <a:gdLst/>
          <a:ahLst/>
          <a:cxnLst/>
          <a:rect l="0" t="0" r="0" b="0"/>
          <a:pathLst>
            <a:path>
              <a:moveTo>
                <a:pt x="4568790" y="0"/>
              </a:moveTo>
              <a:lnTo>
                <a:pt x="4568790" y="592037"/>
              </a:lnTo>
              <a:lnTo>
                <a:pt x="0" y="592037"/>
              </a:lnTo>
              <a:lnTo>
                <a:pt x="0" y="100790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9D2224-3973-B047-A0AF-EDCC8B4B9126}">
      <dsp:nvSpPr>
        <dsp:cNvPr id="0" name=""/>
        <dsp:cNvSpPr/>
      </dsp:nvSpPr>
      <dsp:spPr>
        <a:xfrm>
          <a:off x="384849" y="3983637"/>
          <a:ext cx="560557" cy="3149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9335"/>
              </a:lnTo>
              <a:lnTo>
                <a:pt x="560557" y="3149335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BBDAE9-2CEB-2F45-9ACD-C95E1EE5CACE}">
      <dsp:nvSpPr>
        <dsp:cNvPr id="0" name=""/>
        <dsp:cNvSpPr/>
      </dsp:nvSpPr>
      <dsp:spPr>
        <a:xfrm>
          <a:off x="384849" y="3983637"/>
          <a:ext cx="560557" cy="2161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1386"/>
              </a:lnTo>
              <a:lnTo>
                <a:pt x="560557" y="2161386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E8C998-A910-8541-8540-800DA0BAD8AF}">
      <dsp:nvSpPr>
        <dsp:cNvPr id="0" name=""/>
        <dsp:cNvSpPr/>
      </dsp:nvSpPr>
      <dsp:spPr>
        <a:xfrm>
          <a:off x="384849" y="3983637"/>
          <a:ext cx="560557" cy="12227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2727"/>
              </a:lnTo>
              <a:lnTo>
                <a:pt x="560557" y="122272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B8558-BD07-0C49-8CDA-B7A98F8A0BE2}">
      <dsp:nvSpPr>
        <dsp:cNvPr id="0" name=""/>
        <dsp:cNvSpPr/>
      </dsp:nvSpPr>
      <dsp:spPr>
        <a:xfrm>
          <a:off x="1879669" y="1487864"/>
          <a:ext cx="9137580" cy="1007907"/>
        </a:xfrm>
        <a:custGeom>
          <a:avLst/>
          <a:gdLst/>
          <a:ahLst/>
          <a:cxnLst/>
          <a:rect l="0" t="0" r="0" b="0"/>
          <a:pathLst>
            <a:path>
              <a:moveTo>
                <a:pt x="9137580" y="0"/>
              </a:moveTo>
              <a:lnTo>
                <a:pt x="9137580" y="592037"/>
              </a:lnTo>
              <a:lnTo>
                <a:pt x="0" y="592037"/>
              </a:lnTo>
              <a:lnTo>
                <a:pt x="0" y="100790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392A5-6904-6744-9FA9-407151568AD0}">
      <dsp:nvSpPr>
        <dsp:cNvPr id="0" name=""/>
        <dsp:cNvSpPr/>
      </dsp:nvSpPr>
      <dsp:spPr>
        <a:xfrm>
          <a:off x="8493610" y="0"/>
          <a:ext cx="5047278" cy="1487864"/>
        </a:xfrm>
        <a:prstGeom prst="roundRect">
          <a:avLst/>
        </a:prstGeom>
        <a:gradFill flip="none" rotWithShape="1">
          <a:gsLst>
            <a:gs pos="100000">
              <a:schemeClr val="accent6"/>
            </a:gs>
            <a:gs pos="0">
              <a:schemeClr val="accent1"/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dirty="0">
              <a:solidFill>
                <a:schemeClr val="bg1"/>
              </a:solidFill>
              <a:latin typeface="+mj-lt"/>
            </a:rPr>
            <a:t>Your Title</a:t>
          </a:r>
        </a:p>
      </dsp:txBody>
      <dsp:txXfrm>
        <a:off x="8566242" y="72632"/>
        <a:ext cx="4902014" cy="1342600"/>
      </dsp:txXfrm>
    </dsp:sp>
    <dsp:sp modelId="{2F38B2EC-6090-E04A-A369-D06C5ECAE167}">
      <dsp:nvSpPr>
        <dsp:cNvPr id="0" name=""/>
        <dsp:cNvSpPr/>
      </dsp:nvSpPr>
      <dsp:spPr>
        <a:xfrm>
          <a:off x="11144" y="2495772"/>
          <a:ext cx="3737049" cy="148786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accent1"/>
              </a:solidFill>
              <a:latin typeface="+mj-lt"/>
            </a:rPr>
            <a:t>Your Title</a:t>
          </a:r>
        </a:p>
      </dsp:txBody>
      <dsp:txXfrm>
        <a:off x="83776" y="2568404"/>
        <a:ext cx="3591785" cy="1342600"/>
      </dsp:txXfrm>
    </dsp:sp>
    <dsp:sp modelId="{A4CA8FF0-3682-2042-9BB2-DC724F30D2E1}">
      <dsp:nvSpPr>
        <dsp:cNvPr id="0" name=""/>
        <dsp:cNvSpPr/>
      </dsp:nvSpPr>
      <dsp:spPr>
        <a:xfrm>
          <a:off x="945407" y="4815378"/>
          <a:ext cx="1961521" cy="78197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983580" y="4853551"/>
        <a:ext cx="1885175" cy="705628"/>
      </dsp:txXfrm>
    </dsp:sp>
    <dsp:sp modelId="{5133C45E-4B59-7543-984C-B8BBF3B92C76}">
      <dsp:nvSpPr>
        <dsp:cNvPr id="0" name=""/>
        <dsp:cNvSpPr/>
      </dsp:nvSpPr>
      <dsp:spPr>
        <a:xfrm>
          <a:off x="945407" y="5754037"/>
          <a:ext cx="1961521" cy="78197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983580" y="5792210"/>
        <a:ext cx="1885175" cy="705628"/>
      </dsp:txXfrm>
    </dsp:sp>
    <dsp:sp modelId="{DC9A2E55-AF1E-2844-B66F-5519D3AC0D64}">
      <dsp:nvSpPr>
        <dsp:cNvPr id="0" name=""/>
        <dsp:cNvSpPr/>
      </dsp:nvSpPr>
      <dsp:spPr>
        <a:xfrm>
          <a:off x="945407" y="6741986"/>
          <a:ext cx="1961521" cy="78197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983580" y="6780159"/>
        <a:ext cx="1885175" cy="705628"/>
      </dsp:txXfrm>
    </dsp:sp>
    <dsp:sp modelId="{3101E249-7E1D-4142-A5F1-0355D6A5E46C}">
      <dsp:nvSpPr>
        <dsp:cNvPr id="0" name=""/>
        <dsp:cNvSpPr/>
      </dsp:nvSpPr>
      <dsp:spPr>
        <a:xfrm>
          <a:off x="4579934" y="2495772"/>
          <a:ext cx="3737049" cy="148786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794601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  <a:ea typeface="+mn-ea"/>
            <a:cs typeface="+mn-cs"/>
          </a:endParaRPr>
        </a:p>
      </dsp:txBody>
      <dsp:txXfrm>
        <a:off x="4652566" y="2568404"/>
        <a:ext cx="3591785" cy="1342600"/>
      </dsp:txXfrm>
    </dsp:sp>
    <dsp:sp modelId="{EFDFB0A5-A125-1446-AFC7-57FA2E47305E}">
      <dsp:nvSpPr>
        <dsp:cNvPr id="0" name=""/>
        <dsp:cNvSpPr/>
      </dsp:nvSpPr>
      <dsp:spPr>
        <a:xfrm>
          <a:off x="9148725" y="2495772"/>
          <a:ext cx="3737049" cy="148786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accent1"/>
              </a:solidFill>
              <a:latin typeface="+mj-lt"/>
            </a:rPr>
            <a:t>Your Title</a:t>
          </a:r>
        </a:p>
      </dsp:txBody>
      <dsp:txXfrm>
        <a:off x="9221357" y="2568404"/>
        <a:ext cx="3591785" cy="1342600"/>
      </dsp:txXfrm>
    </dsp:sp>
    <dsp:sp modelId="{988A5E2D-9063-0547-BE79-7CDBF315B7AF}">
      <dsp:nvSpPr>
        <dsp:cNvPr id="0" name=""/>
        <dsp:cNvSpPr/>
      </dsp:nvSpPr>
      <dsp:spPr>
        <a:xfrm>
          <a:off x="10082987" y="4815378"/>
          <a:ext cx="1961521" cy="78197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10121160" y="4853551"/>
        <a:ext cx="1885175" cy="705628"/>
      </dsp:txXfrm>
    </dsp:sp>
    <dsp:sp modelId="{C4CEC946-C16F-2B48-A4F1-9989B75C65E6}">
      <dsp:nvSpPr>
        <dsp:cNvPr id="0" name=""/>
        <dsp:cNvSpPr/>
      </dsp:nvSpPr>
      <dsp:spPr>
        <a:xfrm>
          <a:off x="13717515" y="2495772"/>
          <a:ext cx="3737049" cy="148786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</a:endParaRPr>
        </a:p>
      </dsp:txBody>
      <dsp:txXfrm>
        <a:off x="13790147" y="2568404"/>
        <a:ext cx="3591785" cy="1342600"/>
      </dsp:txXfrm>
    </dsp:sp>
    <dsp:sp modelId="{EB72B2AE-E560-8347-B85F-60AF06592746}">
      <dsp:nvSpPr>
        <dsp:cNvPr id="0" name=""/>
        <dsp:cNvSpPr/>
      </dsp:nvSpPr>
      <dsp:spPr>
        <a:xfrm>
          <a:off x="18286305" y="2495772"/>
          <a:ext cx="3737049" cy="148786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accent1"/>
              </a:solidFill>
              <a:latin typeface="+mj-lt"/>
            </a:rPr>
            <a:t>Your Title</a:t>
          </a:r>
        </a:p>
      </dsp:txBody>
      <dsp:txXfrm>
        <a:off x="18358937" y="2568404"/>
        <a:ext cx="3591785" cy="1342600"/>
      </dsp:txXfrm>
    </dsp:sp>
    <dsp:sp modelId="{6BC961F7-19AC-1641-91CB-E833C0E9E145}">
      <dsp:nvSpPr>
        <dsp:cNvPr id="0" name=""/>
        <dsp:cNvSpPr/>
      </dsp:nvSpPr>
      <dsp:spPr>
        <a:xfrm>
          <a:off x="19220568" y="4815378"/>
          <a:ext cx="1961521" cy="781974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19258741" y="4853551"/>
        <a:ext cx="1885175" cy="7056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8AA74-B441-AE44-85CA-12234ED54013}">
      <dsp:nvSpPr>
        <dsp:cNvPr id="0" name=""/>
        <dsp:cNvSpPr/>
      </dsp:nvSpPr>
      <dsp:spPr>
        <a:xfrm>
          <a:off x="11969416" y="3969886"/>
          <a:ext cx="343830" cy="941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1867"/>
              </a:lnTo>
              <a:lnTo>
                <a:pt x="343830" y="94186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67F93-F172-B04A-AE54-D68E22906E78}">
      <dsp:nvSpPr>
        <dsp:cNvPr id="0" name=""/>
        <dsp:cNvSpPr/>
      </dsp:nvSpPr>
      <dsp:spPr>
        <a:xfrm>
          <a:off x="7020508" y="1612239"/>
          <a:ext cx="5865790" cy="1211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1199"/>
              </a:lnTo>
              <a:lnTo>
                <a:pt x="5865790" y="891199"/>
              </a:lnTo>
              <a:lnTo>
                <a:pt x="5865790" y="121154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4EC197-0B43-5E47-93AA-64887BFA0CD0}">
      <dsp:nvSpPr>
        <dsp:cNvPr id="0" name=""/>
        <dsp:cNvSpPr/>
      </dsp:nvSpPr>
      <dsp:spPr>
        <a:xfrm>
          <a:off x="7020508" y="1612239"/>
          <a:ext cx="2932895" cy="1211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1199"/>
              </a:lnTo>
              <a:lnTo>
                <a:pt x="2932895" y="891199"/>
              </a:lnTo>
              <a:lnTo>
                <a:pt x="2932895" y="121154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FF5C04-02CA-A543-A811-E15A721FE5F0}">
      <dsp:nvSpPr>
        <dsp:cNvPr id="0" name=""/>
        <dsp:cNvSpPr/>
      </dsp:nvSpPr>
      <dsp:spPr>
        <a:xfrm>
          <a:off x="6103625" y="3969886"/>
          <a:ext cx="343830" cy="941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1867"/>
              </a:lnTo>
              <a:lnTo>
                <a:pt x="343830" y="94186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2DB26E-B919-7B42-99DC-4D01C4B4422B}">
      <dsp:nvSpPr>
        <dsp:cNvPr id="0" name=""/>
        <dsp:cNvSpPr/>
      </dsp:nvSpPr>
      <dsp:spPr>
        <a:xfrm>
          <a:off x="6974788" y="1612239"/>
          <a:ext cx="91440" cy="12115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1154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56B700-8928-8943-A5C5-2B300F199045}">
      <dsp:nvSpPr>
        <dsp:cNvPr id="0" name=""/>
        <dsp:cNvSpPr/>
      </dsp:nvSpPr>
      <dsp:spPr>
        <a:xfrm>
          <a:off x="4087612" y="1612239"/>
          <a:ext cx="2932895" cy="1211544"/>
        </a:xfrm>
        <a:custGeom>
          <a:avLst/>
          <a:gdLst/>
          <a:ahLst/>
          <a:cxnLst/>
          <a:rect l="0" t="0" r="0" b="0"/>
          <a:pathLst>
            <a:path>
              <a:moveTo>
                <a:pt x="2932895" y="0"/>
              </a:moveTo>
              <a:lnTo>
                <a:pt x="2932895" y="891199"/>
              </a:lnTo>
              <a:lnTo>
                <a:pt x="0" y="891199"/>
              </a:lnTo>
              <a:lnTo>
                <a:pt x="0" y="121154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9D2224-3973-B047-A0AF-EDCC8B4B9126}">
      <dsp:nvSpPr>
        <dsp:cNvPr id="0" name=""/>
        <dsp:cNvSpPr/>
      </dsp:nvSpPr>
      <dsp:spPr>
        <a:xfrm>
          <a:off x="237835" y="3969886"/>
          <a:ext cx="343830" cy="24259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5934"/>
              </a:lnTo>
              <a:lnTo>
                <a:pt x="343830" y="242593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BBDAE9-2CEB-2F45-9ACD-C95E1EE5CACE}">
      <dsp:nvSpPr>
        <dsp:cNvPr id="0" name=""/>
        <dsp:cNvSpPr/>
      </dsp:nvSpPr>
      <dsp:spPr>
        <a:xfrm>
          <a:off x="237835" y="3969886"/>
          <a:ext cx="343830" cy="1664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4916"/>
              </a:lnTo>
              <a:lnTo>
                <a:pt x="343830" y="1664916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E8C998-A910-8541-8540-800DA0BAD8AF}">
      <dsp:nvSpPr>
        <dsp:cNvPr id="0" name=""/>
        <dsp:cNvSpPr/>
      </dsp:nvSpPr>
      <dsp:spPr>
        <a:xfrm>
          <a:off x="237835" y="3969886"/>
          <a:ext cx="343830" cy="941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1867"/>
              </a:lnTo>
              <a:lnTo>
                <a:pt x="343830" y="941867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B8558-BD07-0C49-8CDA-B7A98F8A0BE2}">
      <dsp:nvSpPr>
        <dsp:cNvPr id="0" name=""/>
        <dsp:cNvSpPr/>
      </dsp:nvSpPr>
      <dsp:spPr>
        <a:xfrm>
          <a:off x="1154717" y="1612239"/>
          <a:ext cx="5865790" cy="1211544"/>
        </a:xfrm>
        <a:custGeom>
          <a:avLst/>
          <a:gdLst/>
          <a:ahLst/>
          <a:cxnLst/>
          <a:rect l="0" t="0" r="0" b="0"/>
          <a:pathLst>
            <a:path>
              <a:moveTo>
                <a:pt x="5865790" y="0"/>
              </a:moveTo>
              <a:lnTo>
                <a:pt x="5865790" y="891199"/>
              </a:lnTo>
              <a:lnTo>
                <a:pt x="0" y="891199"/>
              </a:lnTo>
              <a:lnTo>
                <a:pt x="0" y="1211544"/>
              </a:lnTo>
            </a:path>
          </a:pathLst>
        </a:custGeom>
        <a:noFill/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0392A5-6904-6744-9FA9-407151568AD0}">
      <dsp:nvSpPr>
        <dsp:cNvPr id="0" name=""/>
        <dsp:cNvSpPr/>
      </dsp:nvSpPr>
      <dsp:spPr>
        <a:xfrm>
          <a:off x="5449460" y="466136"/>
          <a:ext cx="3142095" cy="1146102"/>
        </a:xfrm>
        <a:prstGeom prst="roundRect">
          <a:avLst/>
        </a:prstGeom>
        <a:gradFill flip="none" rotWithShape="1">
          <a:gsLst>
            <a:gs pos="100000">
              <a:schemeClr val="accent6"/>
            </a:gs>
            <a:gs pos="0">
              <a:schemeClr val="accent1"/>
            </a:gs>
          </a:gsLst>
          <a:lin ang="2700000" scaled="1"/>
          <a:tileRect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>
              <a:solidFill>
                <a:schemeClr val="bg1"/>
              </a:solidFill>
              <a:latin typeface="+mj-lt"/>
            </a:rPr>
            <a:t>Your Title</a:t>
          </a:r>
        </a:p>
      </dsp:txBody>
      <dsp:txXfrm>
        <a:off x="5505408" y="522084"/>
        <a:ext cx="3030199" cy="1034206"/>
      </dsp:txXfrm>
    </dsp:sp>
    <dsp:sp modelId="{2F38B2EC-6090-E04A-A369-D06C5ECAE167}">
      <dsp:nvSpPr>
        <dsp:cNvPr id="0" name=""/>
        <dsp:cNvSpPr/>
      </dsp:nvSpPr>
      <dsp:spPr>
        <a:xfrm>
          <a:off x="8614" y="2823783"/>
          <a:ext cx="2292205" cy="114610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accent1"/>
              </a:solidFill>
              <a:latin typeface="+mj-lt"/>
            </a:rPr>
            <a:t>Your Title</a:t>
          </a:r>
        </a:p>
      </dsp:txBody>
      <dsp:txXfrm>
        <a:off x="64562" y="2879731"/>
        <a:ext cx="2180309" cy="1034206"/>
      </dsp:txXfrm>
    </dsp:sp>
    <dsp:sp modelId="{A4CA8FF0-3682-2042-9BB2-DC724F30D2E1}">
      <dsp:nvSpPr>
        <dsp:cNvPr id="0" name=""/>
        <dsp:cNvSpPr/>
      </dsp:nvSpPr>
      <dsp:spPr>
        <a:xfrm>
          <a:off x="581665" y="4610576"/>
          <a:ext cx="1510960" cy="602355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611070" y="4639981"/>
        <a:ext cx="1452150" cy="543545"/>
      </dsp:txXfrm>
    </dsp:sp>
    <dsp:sp modelId="{5133C45E-4B59-7543-984C-B8BBF3B92C76}">
      <dsp:nvSpPr>
        <dsp:cNvPr id="0" name=""/>
        <dsp:cNvSpPr/>
      </dsp:nvSpPr>
      <dsp:spPr>
        <a:xfrm>
          <a:off x="581665" y="5333625"/>
          <a:ext cx="1510960" cy="602355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611070" y="5363030"/>
        <a:ext cx="1452150" cy="543545"/>
      </dsp:txXfrm>
    </dsp:sp>
    <dsp:sp modelId="{DC9A2E55-AF1E-2844-B66F-5519D3AC0D64}">
      <dsp:nvSpPr>
        <dsp:cNvPr id="0" name=""/>
        <dsp:cNvSpPr/>
      </dsp:nvSpPr>
      <dsp:spPr>
        <a:xfrm>
          <a:off x="581665" y="6094642"/>
          <a:ext cx="1510960" cy="602355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611070" y="6124047"/>
        <a:ext cx="1452150" cy="543545"/>
      </dsp:txXfrm>
    </dsp:sp>
    <dsp:sp modelId="{3101E249-7E1D-4142-A5F1-0355D6A5E46C}">
      <dsp:nvSpPr>
        <dsp:cNvPr id="0" name=""/>
        <dsp:cNvSpPr/>
      </dsp:nvSpPr>
      <dsp:spPr>
        <a:xfrm>
          <a:off x="2941509" y="2823783"/>
          <a:ext cx="2292205" cy="114610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794601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  <a:ea typeface="+mn-ea"/>
            <a:cs typeface="+mn-cs"/>
          </a:endParaRPr>
        </a:p>
      </dsp:txBody>
      <dsp:txXfrm>
        <a:off x="2997457" y="2879731"/>
        <a:ext cx="2180309" cy="1034206"/>
      </dsp:txXfrm>
    </dsp:sp>
    <dsp:sp modelId="{EFDFB0A5-A125-1446-AFC7-57FA2E47305E}">
      <dsp:nvSpPr>
        <dsp:cNvPr id="0" name=""/>
        <dsp:cNvSpPr/>
      </dsp:nvSpPr>
      <dsp:spPr>
        <a:xfrm>
          <a:off x="5874405" y="2823783"/>
          <a:ext cx="2292205" cy="114610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</a:endParaRPr>
        </a:p>
      </dsp:txBody>
      <dsp:txXfrm>
        <a:off x="5930353" y="2879731"/>
        <a:ext cx="2180309" cy="1034206"/>
      </dsp:txXfrm>
    </dsp:sp>
    <dsp:sp modelId="{988A5E2D-9063-0547-BE79-7CDBF315B7AF}">
      <dsp:nvSpPr>
        <dsp:cNvPr id="0" name=""/>
        <dsp:cNvSpPr/>
      </dsp:nvSpPr>
      <dsp:spPr>
        <a:xfrm>
          <a:off x="6447456" y="4610576"/>
          <a:ext cx="1510960" cy="602355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6476861" y="4639981"/>
        <a:ext cx="1452150" cy="543545"/>
      </dsp:txXfrm>
    </dsp:sp>
    <dsp:sp modelId="{C4CEC946-C16F-2B48-A4F1-9989B75C65E6}">
      <dsp:nvSpPr>
        <dsp:cNvPr id="0" name=""/>
        <dsp:cNvSpPr/>
      </dsp:nvSpPr>
      <dsp:spPr>
        <a:xfrm>
          <a:off x="8807300" y="2823783"/>
          <a:ext cx="2292205" cy="114610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solidFill>
                <a:schemeClr val="accent1"/>
              </a:solidFill>
              <a:latin typeface="+mj-lt"/>
            </a:rPr>
            <a:t>Your Title</a:t>
          </a:r>
          <a:endParaRPr lang="en-US" sz="3000" kern="1200" dirty="0">
            <a:solidFill>
              <a:schemeClr val="accent1"/>
            </a:solidFill>
            <a:latin typeface="+mj-lt"/>
          </a:endParaRPr>
        </a:p>
      </dsp:txBody>
      <dsp:txXfrm>
        <a:off x="8863248" y="2879731"/>
        <a:ext cx="2180309" cy="1034206"/>
      </dsp:txXfrm>
    </dsp:sp>
    <dsp:sp modelId="{EB72B2AE-E560-8347-B85F-60AF06592746}">
      <dsp:nvSpPr>
        <dsp:cNvPr id="0" name=""/>
        <dsp:cNvSpPr/>
      </dsp:nvSpPr>
      <dsp:spPr>
        <a:xfrm>
          <a:off x="11740196" y="2823783"/>
          <a:ext cx="2292205" cy="1146102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accent1"/>
              </a:solidFill>
              <a:latin typeface="+mj-lt"/>
            </a:rPr>
            <a:t>Your Title</a:t>
          </a:r>
        </a:p>
      </dsp:txBody>
      <dsp:txXfrm>
        <a:off x="11796144" y="2879731"/>
        <a:ext cx="2180309" cy="1034206"/>
      </dsp:txXfrm>
    </dsp:sp>
    <dsp:sp modelId="{6BC961F7-19AC-1641-91CB-E833C0E9E145}">
      <dsp:nvSpPr>
        <dsp:cNvPr id="0" name=""/>
        <dsp:cNvSpPr/>
      </dsp:nvSpPr>
      <dsp:spPr>
        <a:xfrm>
          <a:off x="12313247" y="4610576"/>
          <a:ext cx="1510960" cy="602355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+mn-lt"/>
            </a:rPr>
            <a:t>Your Title</a:t>
          </a:r>
        </a:p>
      </dsp:txBody>
      <dsp:txXfrm>
        <a:off x="12342652" y="4639981"/>
        <a:ext cx="1452150" cy="5435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0.99944</cdr:x>
      <cdr:y>0.09067</cdr:y>
    </cdr:from>
    <cdr:to>
      <cdr:x>1</cdr:x>
      <cdr:y>0.77893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A9B3FBF0-F55D-43A3-92B3-EB8A97F7BDB2}"/>
            </a:ext>
          </a:extLst>
        </cdr:cNvPr>
        <cdr:cNvCxnSpPr/>
      </cdr:nvCxnSpPr>
      <cdr:spPr>
        <a:xfrm xmlns:a="http://schemas.openxmlformats.org/drawingml/2006/main" flipH="1">
          <a:off x="14392214" y="792088"/>
          <a:ext cx="7999" cy="6012668"/>
        </a:xfrm>
        <a:prstGeom xmlns:a="http://schemas.openxmlformats.org/drawingml/2006/main" prst="line">
          <a:avLst/>
        </a:prstGeom>
        <a:ln xmlns:a="http://schemas.openxmlformats.org/drawingml/2006/main" w="1270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0.99944</cdr:x>
      <cdr:y>0.09067</cdr:y>
    </cdr:from>
    <cdr:to>
      <cdr:x>1</cdr:x>
      <cdr:y>0.77893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A9B3FBF0-F55D-43A3-92B3-EB8A97F7BDB2}"/>
            </a:ext>
          </a:extLst>
        </cdr:cNvPr>
        <cdr:cNvCxnSpPr/>
      </cdr:nvCxnSpPr>
      <cdr:spPr>
        <a:xfrm xmlns:a="http://schemas.openxmlformats.org/drawingml/2006/main" flipH="1">
          <a:off x="14392214" y="792088"/>
          <a:ext cx="7999" cy="6012668"/>
        </a:xfrm>
        <a:prstGeom xmlns:a="http://schemas.openxmlformats.org/drawingml/2006/main" prst="line">
          <a:avLst/>
        </a:prstGeom>
        <a:ln xmlns:a="http://schemas.openxmlformats.org/drawingml/2006/main" w="1270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0.99944</cdr:x>
      <cdr:y>0.09067</cdr:y>
    </cdr:from>
    <cdr:to>
      <cdr:x>1</cdr:x>
      <cdr:y>0.77893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A9B3FBF0-F55D-43A3-92B3-EB8A97F7BDB2}"/>
            </a:ext>
          </a:extLst>
        </cdr:cNvPr>
        <cdr:cNvCxnSpPr/>
      </cdr:nvCxnSpPr>
      <cdr:spPr>
        <a:xfrm xmlns:a="http://schemas.openxmlformats.org/drawingml/2006/main" flipH="1">
          <a:off x="14392214" y="792088"/>
          <a:ext cx="7999" cy="6012668"/>
        </a:xfrm>
        <a:prstGeom xmlns:a="http://schemas.openxmlformats.org/drawingml/2006/main" prst="line">
          <a:avLst/>
        </a:prstGeom>
        <a:ln xmlns:a="http://schemas.openxmlformats.org/drawingml/2006/main" w="12700">
          <a:noFill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B932FC-C3DF-44BF-81EC-BFC4A1F2E7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F9EDE7-3211-4756-BE76-8D3F7B389D0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D52CB-B65A-403A-9848-29DD3B3BE532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3F0F54-6A82-4D76-A338-AFA0A5F94B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715AB7-637D-4DD9-A311-D7C26D2A7A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583E8-5FAD-4708-BCA3-79317C3FBF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020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822B3-8D87-423A-A574-88E111A9E1AD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DD0E0-752D-4B67-B2F0-E587E68A4B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988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4DD0E0-752D-4B67-B2F0-E587E68A4BB0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0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53706FC-FEA6-4369-9BA1-811E7A1793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02439" y="667"/>
            <a:ext cx="21981561" cy="13714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00" y="2340000"/>
            <a:ext cx="16200000" cy="6678240"/>
          </a:xfrm>
        </p:spPr>
        <p:txBody>
          <a:bodyPr/>
          <a:lstStyle>
            <a:lvl1pPr algn="l">
              <a:defRPr sz="13000" b="1">
                <a:latin typeface="+mj-lt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60000" y="10620000"/>
            <a:ext cx="7200000" cy="8280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5400" b="1" spc="10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Insert Presenter Name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A337FE7-9576-4035-8510-376C7452D0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000" y="1278000"/>
            <a:ext cx="3456000" cy="674096"/>
          </a:xfrm>
          <a:prstGeom prst="rect">
            <a:avLst/>
          </a:prstGeom>
        </p:spPr>
      </p:pic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8B7F0D55-B43A-44E5-9013-1621822161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46784" y="11987992"/>
            <a:ext cx="5976938" cy="558640"/>
          </a:xfrm>
        </p:spPr>
        <p:txBody>
          <a:bodyPr/>
          <a:lstStyle>
            <a:lvl1pPr marL="0" indent="0" algn="l">
              <a:buFontTx/>
              <a:buNone/>
              <a:defRPr sz="2800" b="0" i="0">
                <a:latin typeface="Avenir Next LT Pro" panose="020B0504020202020204" pitchFamily="34" charset="77"/>
              </a:defRPr>
            </a:lvl1pPr>
          </a:lstStyle>
          <a:p>
            <a:pPr lvl="0"/>
            <a:r>
              <a:rPr lang="en-US" dirty="0"/>
              <a:t>Month DD, YYYY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684397-F747-D148-A681-D2BB315340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0000" y="6641976"/>
            <a:ext cx="13164248" cy="2376264"/>
          </a:xfrm>
        </p:spPr>
        <p:txBody>
          <a:bodyPr/>
          <a:lstStyle>
            <a:lvl1pPr marL="0" indent="0">
              <a:buNone/>
              <a:defRPr sz="5400">
                <a:solidFill>
                  <a:srgbClr val="878787"/>
                </a:solidFill>
              </a:defRPr>
            </a:lvl1pPr>
          </a:lstStyle>
          <a:p>
            <a:pPr lvl="0"/>
            <a:r>
              <a:rPr lang="en-US" dirty="0"/>
              <a:t>Click to edit Master subtitle style </a:t>
            </a: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366892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Text with Im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icon, arrow&#10;&#10;Description automatically generated">
            <a:extLst>
              <a:ext uri="{FF2B5EF4-FFF2-40B4-BE49-F238E27FC236}">
                <a16:creationId xmlns:a16="http://schemas.microsoft.com/office/drawing/2014/main" id="{29724387-FE36-F74B-853D-05EF85C381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36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3"/>
            <a:ext cx="7200000" cy="1036914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B2A9E3A0-B4BA-FC49-A5AF-EF669603D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84" r="-11230"/>
          <a:stretch/>
        </p:blipFill>
        <p:spPr>
          <a:xfrm flipH="1">
            <a:off x="9239672" y="0"/>
            <a:ext cx="1514432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5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BA3A48-F2E1-4945-A5AE-2969C8C840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5" y="0"/>
            <a:ext cx="24381630" cy="13715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1025351"/>
            <a:ext cx="7020000" cy="1494649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00" y="1169367"/>
            <a:ext cx="7200000" cy="9505051"/>
          </a:xfrm>
        </p:spPr>
        <p:txBody>
          <a:bodyPr/>
          <a:lstStyle>
            <a:lvl1pPr marL="0" indent="0">
              <a:buFontTx/>
              <a:buNone/>
              <a:defRPr sz="2400" b="0" i="0" spc="0" baseline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B68843-3F62-478C-80C3-D16E31D14BD1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260000" y="2393504"/>
            <a:ext cx="702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168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ext with Im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2D858F6E-5004-4AC6-8CB9-DDA7A9E39D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pic>
        <p:nvPicPr>
          <p:cNvPr id="9" name="Picture 8" descr="A person smiling for the picture&#10;&#10;Description automatically generated with low confidence">
            <a:extLst>
              <a:ext uri="{FF2B5EF4-FFF2-40B4-BE49-F238E27FC236}">
                <a16:creationId xmlns:a16="http://schemas.microsoft.com/office/drawing/2014/main" id="{D56EDDB2-7D46-49A5-9A39-FBF49F9CA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8815" y="0"/>
            <a:ext cx="14665185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49464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4"/>
            <a:ext cx="7200000" cy="9936263"/>
          </a:xfrm>
        </p:spPr>
        <p:txBody>
          <a:bodyPr/>
          <a:lstStyle>
            <a:lvl1pPr marL="0" indent="0">
              <a:buFontTx/>
              <a:buNone/>
              <a:defRPr sz="2400" b="0" i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2068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1025351"/>
            <a:ext cx="7020000" cy="1494649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00" y="1169368"/>
            <a:ext cx="7020000" cy="7650632"/>
          </a:xfrm>
        </p:spPr>
        <p:txBody>
          <a:bodyPr/>
          <a:lstStyle>
            <a:lvl1pPr marL="0" indent="0">
              <a:buFontTx/>
              <a:buNone/>
              <a:defRPr sz="2400" b="0" i="0" spc="0" baseline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B68843-3F62-478C-80C3-D16E31D14BD1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260000" y="2393504"/>
            <a:ext cx="702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9D36D23-B418-4981-A1D7-884D8FBCE0C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6261232" y="1170000"/>
            <a:ext cx="7020000" cy="8100000"/>
          </a:xfrm>
        </p:spPr>
        <p:txBody>
          <a:bodyPr/>
          <a:lstStyle>
            <a:lvl1pPr marL="0" indent="0">
              <a:buFontTx/>
              <a:buNone/>
              <a:defRPr sz="2400" b="0" i="0" spc="0" baseline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29698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9EF73DC-15EC-4C56-ACBD-03A35052A8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7600" y="-198784"/>
            <a:ext cx="20882320" cy="14474155"/>
          </a:xfrm>
        </p:spPr>
        <p:txBody>
          <a:bodyPr/>
          <a:lstStyle>
            <a:lvl1pPr marL="0" indent="0" algn="r">
              <a:lnSpc>
                <a:spcPct val="80000"/>
              </a:lnSpc>
              <a:buNone/>
              <a:defRPr sz="152000" b="0" spc="-1000" baseline="0">
                <a:gradFill flip="none" rotWithShape="1">
                  <a:gsLst>
                    <a:gs pos="18000">
                      <a:schemeClr val="accent6"/>
                    </a:gs>
                    <a:gs pos="85000">
                      <a:schemeClr val="accent1"/>
                    </a:gs>
                  </a:gsLst>
                  <a:lin ang="2700000" scaled="1"/>
                  <a:tileRect/>
                </a:gradFill>
                <a:latin typeface="Avenir Next LT Pro Demi" panose="020B0704020202020204" pitchFamily="34" charset="0"/>
              </a:defRPr>
            </a:lvl1pPr>
          </a:lstStyle>
          <a:p>
            <a:pPr lvl="0"/>
            <a:r>
              <a:rPr lang="en-US" dirty="0"/>
              <a:t>0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 anchor="t" anchorCtr="0"/>
          <a:lstStyle>
            <a:lvl1pPr algn="l">
              <a:defRPr sz="9800" b="1" cap="none" baseline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86CE2-2EE4-40A7-9F82-9378156A8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2558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61C8152-AA86-4997-9947-422D3290B0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400741" cy="13726751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3C2FE8B-D744-46FD-9F83-35525FB5A5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EADE102-1CB0-264D-B586-2A7898EB81CE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821600" y="9866836"/>
            <a:ext cx="10260000" cy="936000"/>
          </a:xfrm>
        </p:spPr>
        <p:txBody>
          <a:bodyPr anchor="t" anchorCtr="0"/>
          <a:lstStyle>
            <a:lvl1pPr marL="0" indent="0">
              <a:buNone/>
              <a:defRPr sz="42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C11BFEF-6B95-B54D-ABD0-2D4DF9F0C0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17609" y="3926836"/>
            <a:ext cx="721264" cy="1152525"/>
          </a:xfrm>
        </p:spPr>
        <p:txBody>
          <a:bodyPr/>
          <a:lstStyle>
            <a:lvl1pPr marL="0" indent="0">
              <a:buNone/>
              <a:defRPr sz="8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IL" dirty="0"/>
              <a:t>“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8FFC147-CAA1-B049-9131-040CB02D62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1600" y="3926836"/>
            <a:ext cx="12744000" cy="5022000"/>
          </a:xfrm>
        </p:spPr>
        <p:txBody>
          <a:bodyPr anchor="t" anchorCtr="0"/>
          <a:lstStyle>
            <a:lvl1pPr marL="0" indent="0" algn="l">
              <a:defRPr sz="8400" b="1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Master title style”</a:t>
            </a:r>
          </a:p>
        </p:txBody>
      </p:sp>
    </p:spTree>
    <p:extLst>
      <p:ext uri="{BB962C8B-B14F-4D97-AF65-F5344CB8AC3E}">
        <p14:creationId xmlns:p14="http://schemas.microsoft.com/office/powerpoint/2010/main" val="3284594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61C8152-AA86-4997-9947-422D3290B0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24400741" cy="13726750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3C2FE8B-D744-46FD-9F83-35525FB5A5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411E895-0D3F-5C4B-9E9E-714E095FA48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1821600" y="9866836"/>
            <a:ext cx="10260000" cy="936000"/>
          </a:xfrm>
        </p:spPr>
        <p:txBody>
          <a:bodyPr anchor="t" anchorCtr="0"/>
          <a:lstStyle>
            <a:lvl1pPr marL="0" indent="0">
              <a:buNone/>
              <a:defRPr sz="42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5BB235C-3669-8347-BD1C-752D11FE8F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17609" y="3926836"/>
            <a:ext cx="721264" cy="1152525"/>
          </a:xfrm>
        </p:spPr>
        <p:txBody>
          <a:bodyPr/>
          <a:lstStyle>
            <a:lvl1pPr marL="0" indent="0">
              <a:buNone/>
              <a:defRPr sz="8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IL" dirty="0"/>
              <a:t>“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6C9BF36-3CDE-C74E-94B8-DE95D2803A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1600" y="3926836"/>
            <a:ext cx="12744000" cy="5022000"/>
          </a:xfrm>
        </p:spPr>
        <p:txBody>
          <a:bodyPr anchor="t" anchorCtr="0"/>
          <a:lstStyle>
            <a:lvl1pPr marL="0" indent="0" algn="l">
              <a:defRPr sz="8400" b="1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Master title style”</a:t>
            </a:r>
          </a:p>
        </p:txBody>
      </p:sp>
    </p:spTree>
    <p:extLst>
      <p:ext uri="{BB962C8B-B14F-4D97-AF65-F5344CB8AC3E}">
        <p14:creationId xmlns:p14="http://schemas.microsoft.com/office/powerpoint/2010/main" val="1350682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61C8152-AA86-4997-9947-422D3290B0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400739" cy="13726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1600" y="3492000"/>
            <a:ext cx="12744000" cy="5022000"/>
          </a:xfrm>
        </p:spPr>
        <p:txBody>
          <a:bodyPr anchor="t" anchorCtr="0"/>
          <a:lstStyle>
            <a:lvl1pPr marL="0" indent="0" algn="l">
              <a:defRPr sz="84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Master title style”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1600" y="9432000"/>
            <a:ext cx="10260000" cy="936000"/>
          </a:xfrm>
        </p:spPr>
        <p:txBody>
          <a:bodyPr anchor="t" anchorCtr="0"/>
          <a:lstStyle>
            <a:lvl1pPr marL="0" indent="0">
              <a:buNone/>
              <a:defRPr sz="4200" b="0" i="0">
                <a:solidFill>
                  <a:schemeClr val="bg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3C2FE8B-D744-46FD-9F83-35525FB5A5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CE56DDC-5E45-CE4F-A707-B6D9C9C65C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17609" y="3492000"/>
            <a:ext cx="721264" cy="1152525"/>
          </a:xfrm>
        </p:spPr>
        <p:txBody>
          <a:bodyPr/>
          <a:lstStyle>
            <a:lvl1pPr marL="0" indent="0">
              <a:buNone/>
              <a:defRPr sz="8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L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452408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circle&#10;&#10;Description automatically generated">
            <a:extLst>
              <a:ext uri="{FF2B5EF4-FFF2-40B4-BE49-F238E27FC236}">
                <a16:creationId xmlns:a16="http://schemas.microsoft.com/office/drawing/2014/main" id="{228F74D0-B50C-4D14-9800-315DFCB8E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2438163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 anchor="t" anchorCtr="0"/>
          <a:lstStyle>
            <a:lvl1pPr algn="l">
              <a:defRPr sz="9800" b="1" cap="none" baseline="0">
                <a:latin typeface="+mj-lt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86CE2-2EE4-40A7-9F82-9378156A8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305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1987DBEC-B6AF-4ABE-B008-63F96722E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24381630" cy="13716000"/>
          </a:xfrm>
          <a:prstGeom prst="rect">
            <a:avLst/>
          </a:prstGeom>
        </p:spPr>
      </p:pic>
      <p:pic>
        <p:nvPicPr>
          <p:cNvPr id="6" name="Picture 5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678B9BE7-E88A-4BC6-A6C2-A12B533361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29200" y="0"/>
            <a:ext cx="112548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 anchor="t" anchorCtr="0"/>
          <a:lstStyle>
            <a:lvl1pPr algn="l">
              <a:defRPr sz="9800" b="1" cap="none" baseline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86CE2-2EE4-40A7-9F82-9378156A8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10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opt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4"/>
            <a:ext cx="22021072" cy="10369152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E6AD68-89AC-4C54-BFFE-8A63D397B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81265" y="0"/>
            <a:ext cx="3602735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23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Replaceable Backgrou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86CE2-2EE4-40A7-9F82-9378156A8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 anchor="t" anchorCtr="0"/>
          <a:lstStyle>
            <a:lvl1pPr algn="l">
              <a:defRPr sz="9800" b="1" cap="none" baseline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78DE3B46-9FEA-E54D-B192-FA757EDA733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1975975" y="-5486"/>
            <a:ext cx="12412987" cy="1372148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4 h 10004"/>
              <a:gd name="connsiteX1" fmla="*/ 5533 w 10000"/>
              <a:gd name="connsiteY1" fmla="*/ 0 h 10004"/>
              <a:gd name="connsiteX2" fmla="*/ 10000 w 10000"/>
              <a:gd name="connsiteY2" fmla="*/ 4 h 10004"/>
              <a:gd name="connsiteX3" fmla="*/ 8000 w 10000"/>
              <a:gd name="connsiteY3" fmla="*/ 10004 h 10004"/>
              <a:gd name="connsiteX4" fmla="*/ 0 w 10000"/>
              <a:gd name="connsiteY4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000"/>
              <a:gd name="connsiteY0" fmla="*/ 10004 h 10004"/>
              <a:gd name="connsiteX1" fmla="*/ 2712 w 10000"/>
              <a:gd name="connsiteY1" fmla="*/ 4187 h 10004"/>
              <a:gd name="connsiteX2" fmla="*/ 5533 w 10000"/>
              <a:gd name="connsiteY2" fmla="*/ 0 h 10004"/>
              <a:gd name="connsiteX3" fmla="*/ 10000 w 10000"/>
              <a:gd name="connsiteY3" fmla="*/ 4 h 10004"/>
              <a:gd name="connsiteX4" fmla="*/ 8000 w 10000"/>
              <a:gd name="connsiteY4" fmla="*/ 10004 h 10004"/>
              <a:gd name="connsiteX5" fmla="*/ 0 w 10000"/>
              <a:gd name="connsiteY5" fmla="*/ 10004 h 10004"/>
              <a:gd name="connsiteX0" fmla="*/ 0 w 10113"/>
              <a:gd name="connsiteY0" fmla="*/ 10004 h 10004"/>
              <a:gd name="connsiteX1" fmla="*/ 2712 w 10113"/>
              <a:gd name="connsiteY1" fmla="*/ 4187 h 10004"/>
              <a:gd name="connsiteX2" fmla="*/ 5533 w 10113"/>
              <a:gd name="connsiteY2" fmla="*/ 0 h 10004"/>
              <a:gd name="connsiteX3" fmla="*/ 10000 w 10113"/>
              <a:gd name="connsiteY3" fmla="*/ 4 h 10004"/>
              <a:gd name="connsiteX4" fmla="*/ 10027 w 10113"/>
              <a:gd name="connsiteY4" fmla="*/ 4609 h 10004"/>
              <a:gd name="connsiteX5" fmla="*/ 8000 w 10113"/>
              <a:gd name="connsiteY5" fmla="*/ 10004 h 10004"/>
              <a:gd name="connsiteX6" fmla="*/ 0 w 10113"/>
              <a:gd name="connsiteY6" fmla="*/ 10004 h 10004"/>
              <a:gd name="connsiteX0" fmla="*/ 0 w 10097"/>
              <a:gd name="connsiteY0" fmla="*/ 10004 h 10004"/>
              <a:gd name="connsiteX1" fmla="*/ 2712 w 10097"/>
              <a:gd name="connsiteY1" fmla="*/ 4187 h 10004"/>
              <a:gd name="connsiteX2" fmla="*/ 5533 w 10097"/>
              <a:gd name="connsiteY2" fmla="*/ 0 h 10004"/>
              <a:gd name="connsiteX3" fmla="*/ 10000 w 10097"/>
              <a:gd name="connsiteY3" fmla="*/ 4 h 10004"/>
              <a:gd name="connsiteX4" fmla="*/ 10009 w 10097"/>
              <a:gd name="connsiteY4" fmla="*/ 4637 h 10004"/>
              <a:gd name="connsiteX5" fmla="*/ 8000 w 10097"/>
              <a:gd name="connsiteY5" fmla="*/ 10004 h 10004"/>
              <a:gd name="connsiteX6" fmla="*/ 0 w 10097"/>
              <a:gd name="connsiteY6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8000 w 10009"/>
              <a:gd name="connsiteY5" fmla="*/ 10004 h 10004"/>
              <a:gd name="connsiteX6" fmla="*/ 0 w 10009"/>
              <a:gd name="connsiteY6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8000 w 10009"/>
              <a:gd name="connsiteY5" fmla="*/ 10004 h 10004"/>
              <a:gd name="connsiteX6" fmla="*/ 0 w 10009"/>
              <a:gd name="connsiteY6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6960 w 10009"/>
              <a:gd name="connsiteY5" fmla="*/ 10004 h 10004"/>
              <a:gd name="connsiteX6" fmla="*/ 0 w 10009"/>
              <a:gd name="connsiteY6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6960 w 10009"/>
              <a:gd name="connsiteY5" fmla="*/ 10004 h 10004"/>
              <a:gd name="connsiteX6" fmla="*/ 0 w 10009"/>
              <a:gd name="connsiteY6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8544 w 10009"/>
              <a:gd name="connsiteY5" fmla="*/ 6885 h 10004"/>
              <a:gd name="connsiteX6" fmla="*/ 6960 w 10009"/>
              <a:gd name="connsiteY6" fmla="*/ 10004 h 10004"/>
              <a:gd name="connsiteX7" fmla="*/ 0 w 10009"/>
              <a:gd name="connsiteY7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8544 w 10009"/>
              <a:gd name="connsiteY5" fmla="*/ 6885 h 10004"/>
              <a:gd name="connsiteX6" fmla="*/ 6960 w 10009"/>
              <a:gd name="connsiteY6" fmla="*/ 10004 h 10004"/>
              <a:gd name="connsiteX7" fmla="*/ 0 w 10009"/>
              <a:gd name="connsiteY7" fmla="*/ 10004 h 10004"/>
              <a:gd name="connsiteX0" fmla="*/ 0 w 10009"/>
              <a:gd name="connsiteY0" fmla="*/ 10004 h 10004"/>
              <a:gd name="connsiteX1" fmla="*/ 2712 w 10009"/>
              <a:gd name="connsiteY1" fmla="*/ 4187 h 10004"/>
              <a:gd name="connsiteX2" fmla="*/ 5533 w 10009"/>
              <a:gd name="connsiteY2" fmla="*/ 0 h 10004"/>
              <a:gd name="connsiteX3" fmla="*/ 10000 w 10009"/>
              <a:gd name="connsiteY3" fmla="*/ 4 h 10004"/>
              <a:gd name="connsiteX4" fmla="*/ 10009 w 10009"/>
              <a:gd name="connsiteY4" fmla="*/ 4637 h 10004"/>
              <a:gd name="connsiteX5" fmla="*/ 8544 w 10009"/>
              <a:gd name="connsiteY5" fmla="*/ 6885 h 10004"/>
              <a:gd name="connsiteX6" fmla="*/ 6960 w 10009"/>
              <a:gd name="connsiteY6" fmla="*/ 10004 h 10004"/>
              <a:gd name="connsiteX7" fmla="*/ 0 w 10009"/>
              <a:gd name="connsiteY7" fmla="*/ 10004 h 10004"/>
              <a:gd name="connsiteX0" fmla="*/ 0 w 10013"/>
              <a:gd name="connsiteY0" fmla="*/ 10004 h 10004"/>
              <a:gd name="connsiteX1" fmla="*/ 2712 w 10013"/>
              <a:gd name="connsiteY1" fmla="*/ 4187 h 10004"/>
              <a:gd name="connsiteX2" fmla="*/ 5533 w 10013"/>
              <a:gd name="connsiteY2" fmla="*/ 0 h 10004"/>
              <a:gd name="connsiteX3" fmla="*/ 10000 w 10013"/>
              <a:gd name="connsiteY3" fmla="*/ 4 h 10004"/>
              <a:gd name="connsiteX4" fmla="*/ 10013 w 10013"/>
              <a:gd name="connsiteY4" fmla="*/ 4621 h 10004"/>
              <a:gd name="connsiteX5" fmla="*/ 8544 w 10013"/>
              <a:gd name="connsiteY5" fmla="*/ 6885 h 10004"/>
              <a:gd name="connsiteX6" fmla="*/ 6960 w 10013"/>
              <a:gd name="connsiteY6" fmla="*/ 10004 h 10004"/>
              <a:gd name="connsiteX7" fmla="*/ 0 w 10013"/>
              <a:gd name="connsiteY7" fmla="*/ 10004 h 10004"/>
              <a:gd name="connsiteX0" fmla="*/ 0 w 10004"/>
              <a:gd name="connsiteY0" fmla="*/ 10004 h 10004"/>
              <a:gd name="connsiteX1" fmla="*/ 2712 w 10004"/>
              <a:gd name="connsiteY1" fmla="*/ 4187 h 10004"/>
              <a:gd name="connsiteX2" fmla="*/ 5533 w 10004"/>
              <a:gd name="connsiteY2" fmla="*/ 0 h 10004"/>
              <a:gd name="connsiteX3" fmla="*/ 10000 w 10004"/>
              <a:gd name="connsiteY3" fmla="*/ 4 h 10004"/>
              <a:gd name="connsiteX4" fmla="*/ 10004 w 10004"/>
              <a:gd name="connsiteY4" fmla="*/ 4641 h 10004"/>
              <a:gd name="connsiteX5" fmla="*/ 8544 w 10004"/>
              <a:gd name="connsiteY5" fmla="*/ 6885 h 10004"/>
              <a:gd name="connsiteX6" fmla="*/ 6960 w 10004"/>
              <a:gd name="connsiteY6" fmla="*/ 10004 h 10004"/>
              <a:gd name="connsiteX7" fmla="*/ 0 w 10004"/>
              <a:gd name="connsiteY7" fmla="*/ 10004 h 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4" h="10004">
                <a:moveTo>
                  <a:pt x="0" y="10004"/>
                </a:moveTo>
                <a:cubicBezTo>
                  <a:pt x="861" y="7613"/>
                  <a:pt x="1623" y="6097"/>
                  <a:pt x="2712" y="4187"/>
                </a:cubicBezTo>
                <a:cubicBezTo>
                  <a:pt x="3585" y="2715"/>
                  <a:pt x="4150" y="1810"/>
                  <a:pt x="5533" y="0"/>
                </a:cubicBezTo>
                <a:lnTo>
                  <a:pt x="10000" y="4"/>
                </a:lnTo>
                <a:cubicBezTo>
                  <a:pt x="10002" y="1506"/>
                  <a:pt x="10006" y="4639"/>
                  <a:pt x="10004" y="4641"/>
                </a:cubicBezTo>
                <a:cubicBezTo>
                  <a:pt x="9457" y="5399"/>
                  <a:pt x="9052" y="5990"/>
                  <a:pt x="8544" y="6885"/>
                </a:cubicBezTo>
                <a:cubicBezTo>
                  <a:pt x="8036" y="7780"/>
                  <a:pt x="7624" y="8508"/>
                  <a:pt x="6960" y="10004"/>
                </a:cubicBezTo>
                <a:lnTo>
                  <a:pt x="0" y="10004"/>
                </a:lnTo>
                <a:close/>
              </a:path>
            </a:pathLst>
          </a:custGeom>
          <a:gradFill>
            <a:gsLst>
              <a:gs pos="82000">
                <a:srgbClr val="9468E1"/>
              </a:gs>
              <a:gs pos="0">
                <a:schemeClr val="accent1"/>
              </a:gs>
            </a:gsLst>
            <a:lin ang="18900000" scaled="1"/>
          </a:gradFill>
        </p:spPr>
        <p:txBody>
          <a:bodyPr lIns="5400000" anchor="ctr" anchorCtr="1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venir Next LT Pro" panose="020B0504020202020204" pitchFamily="34" charset="0"/>
              <a:buNone/>
              <a:tabLst/>
              <a:defRPr lang="en-IL" sz="4200" b="0" kern="1200" spc="100" baseline="0">
                <a:solidFill>
                  <a:schemeClr val="bg1"/>
                </a:solidFill>
                <a:latin typeface="Avenir Next LT Pro Demi" panose="020B0704020202020204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venir Next LT Pro" panose="020B0504020202020204" pitchFamily="34" charset="0"/>
              <a:buNone/>
              <a:tabLst/>
              <a:defRPr/>
            </a:pPr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210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(full page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4D09DDF-9C6C-41B9-ACD2-B1DC093BC7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86CE2-2EE4-40A7-9F82-9378156A8A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 anchor="t" anchorCtr="0"/>
          <a:lstStyle>
            <a:lvl1pPr marL="0" indent="0">
              <a:buNone/>
              <a:defRPr sz="540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 anchor="t" anchorCtr="0"/>
          <a:lstStyle>
            <a:lvl1pPr algn="l">
              <a:defRPr sz="9800" b="1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35726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206617"/>
          </a:xfrm>
        </p:spPr>
        <p:txBody>
          <a:bodyPr/>
          <a:lstStyle>
            <a:lvl1pPr>
              <a:defRPr sz="650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1B2924A-C025-4408-8A5B-2641853B5ECD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1260000" y="3258293"/>
            <a:ext cx="22021200" cy="9216331"/>
          </a:xfrm>
        </p:spPr>
        <p:txBody>
          <a:bodyPr/>
          <a:lstStyle>
            <a:lvl1pPr marL="0" indent="0">
              <a:buNone/>
              <a:defRPr b="0" i="0">
                <a:latin typeface="Avenir Next LT Pro" panose="020B0504020202020204" pitchFamily="34" charset="77"/>
              </a:defRPr>
            </a:lvl1pPr>
          </a:lstStyle>
          <a:p>
            <a:r>
              <a:rPr lang="en-US" dirty="0"/>
              <a:t>Click icon to add table</a:t>
            </a:r>
            <a:endParaRPr lang="en-GB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FC390E1-C295-724E-9571-237A60873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1889448"/>
            <a:ext cx="22021200" cy="9000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838637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206617"/>
          </a:xfrm>
        </p:spPr>
        <p:txBody>
          <a:bodyPr/>
          <a:lstStyle>
            <a:lvl1pPr>
              <a:defRPr sz="650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0CB139B4-6D07-4587-B23F-3954A6E6B64C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1246188" y="3258293"/>
            <a:ext cx="22034500" cy="9216330"/>
          </a:xfrm>
        </p:spPr>
        <p:txBody>
          <a:bodyPr/>
          <a:lstStyle>
            <a:lvl1pPr marL="0" indent="0">
              <a:buFontTx/>
              <a:buNone/>
              <a:defRPr b="0" i="0">
                <a:latin typeface="Avenir Next LT Pro" panose="020B0504020202020204" pitchFamily="34" charset="77"/>
              </a:defRPr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69D34CD-648A-CA48-BAFB-8F4F552DBD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1889448"/>
            <a:ext cx="22021200" cy="9000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570089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494649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6DB055-3F41-46A1-9186-0588266B5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000" y="2033464"/>
            <a:ext cx="7200000" cy="7560000"/>
          </a:xfrm>
        </p:spPr>
        <p:txBody>
          <a:bodyPr/>
          <a:lstStyle>
            <a:lvl1pPr marL="0" indent="0">
              <a:buFontTx/>
              <a:buNone/>
              <a:defRPr sz="2400" b="0" i="0" spc="0" baseline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E064142-FF57-4AD7-BEA9-B070C2716FC5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8880688" y="2033464"/>
            <a:ext cx="14400000" cy="10369142"/>
          </a:xfrm>
        </p:spPr>
        <p:txBody>
          <a:bodyPr/>
          <a:lstStyle>
            <a:lvl1pPr marL="0" indent="0">
              <a:buFontTx/>
              <a:buNone/>
              <a:defRPr b="0" i="0">
                <a:latin typeface="Avenir Next LT Pro" panose="020B0504020202020204" pitchFamily="34" charset="77"/>
              </a:defRPr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08663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206617"/>
          </a:xfrm>
        </p:spPr>
        <p:txBody>
          <a:bodyPr/>
          <a:lstStyle>
            <a:lvl1pPr>
              <a:defRPr sz="650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SmartArt Placeholder 7">
            <a:extLst>
              <a:ext uri="{FF2B5EF4-FFF2-40B4-BE49-F238E27FC236}">
                <a16:creationId xmlns:a16="http://schemas.microsoft.com/office/drawing/2014/main" id="{8F9A182B-8EA8-8E4D-BD4E-E63E26B0380E}"/>
              </a:ext>
            </a:extLst>
          </p:cNvPr>
          <p:cNvSpPr>
            <a:spLocks noGrp="1"/>
          </p:cNvSpPr>
          <p:nvPr>
            <p:ph type="dgm" sz="quarter" idx="13"/>
          </p:nvPr>
        </p:nvSpPr>
        <p:spPr>
          <a:xfrm>
            <a:off x="1246189" y="3258293"/>
            <a:ext cx="22034500" cy="9216330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SmartArt</a:t>
            </a:r>
            <a:endParaRPr lang="en-GB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C61D58A-F80F-DA46-92BB-1FE6C6E89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1889448"/>
            <a:ext cx="22021200" cy="9000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206208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494649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6DB055-3F41-46A1-9186-0588266B5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0000" y="2033464"/>
            <a:ext cx="7200000" cy="7560000"/>
          </a:xfrm>
        </p:spPr>
        <p:txBody>
          <a:bodyPr/>
          <a:lstStyle>
            <a:lvl1pPr marL="0" indent="0">
              <a:buFontTx/>
              <a:buNone/>
              <a:defRPr sz="2400" b="0" i="0" spc="0" baseline="0">
                <a:latin typeface="Avenir Next LT Pro" panose="020B0504020202020204" pitchFamily="34" charset="77"/>
              </a:defRPr>
            </a:lvl1pPr>
            <a:lvl2pPr>
              <a:defRPr sz="2400"/>
            </a:lvl2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SmartArt Placeholder 6">
            <a:extLst>
              <a:ext uri="{FF2B5EF4-FFF2-40B4-BE49-F238E27FC236}">
                <a16:creationId xmlns:a16="http://schemas.microsoft.com/office/drawing/2014/main" id="{C17A2C7F-B764-0246-9FC6-D30BC1A4EFF3}"/>
              </a:ext>
            </a:extLst>
          </p:cNvPr>
          <p:cNvSpPr>
            <a:spLocks noGrp="1"/>
          </p:cNvSpPr>
          <p:nvPr>
            <p:ph type="dgm" sz="quarter" idx="12"/>
          </p:nvPr>
        </p:nvSpPr>
        <p:spPr>
          <a:xfrm>
            <a:off x="8880689" y="2033464"/>
            <a:ext cx="14400000" cy="10369140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SmartArt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4786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circle&#10;&#10;Description automatically generated">
            <a:extLst>
              <a:ext uri="{FF2B5EF4-FFF2-40B4-BE49-F238E27FC236}">
                <a16:creationId xmlns:a16="http://schemas.microsoft.com/office/drawing/2014/main" id="{6127FD1F-88B6-403C-851B-6F6CC59E4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" y="0"/>
            <a:ext cx="2438163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70800" y="5454000"/>
            <a:ext cx="12841200" cy="2520000"/>
          </a:xfrm>
        </p:spPr>
        <p:txBody>
          <a:bodyPr/>
          <a:lstStyle>
            <a:lvl1pPr algn="ctr">
              <a:defRPr sz="13000" b="1" i="0">
                <a:latin typeface="Avenir Next LT Pro Demi" panose="020B0504020202020204" pitchFamily="34" charset="77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3642F82-6037-45FA-9045-C6B701A719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03531" y="12006000"/>
            <a:ext cx="5976938" cy="558640"/>
          </a:xfrm>
        </p:spPr>
        <p:txBody>
          <a:bodyPr/>
          <a:lstStyle>
            <a:lvl1pPr marL="0" indent="0" algn="ctr">
              <a:buFontTx/>
              <a:buNone/>
              <a:defRPr sz="2800" b="1" i="0" spc="0" baseline="0">
                <a:latin typeface="Avenir Next LT Pro Demi" panose="020B0504020202020204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478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opt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3"/>
            <a:ext cx="22021072" cy="10369147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90C17B-9E1F-41B0-9116-C2D183BB15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81265" y="1"/>
            <a:ext cx="3602735" cy="1371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84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opt 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4A2A6-FD5D-E84F-AEE3-936BF710650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260000" y="2033463"/>
            <a:ext cx="22021072" cy="10369145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4138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66444-3F7A-4465-80D0-53F58CC6E8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010F704-5A90-4801-ABA6-775F6F3CA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000" y="1889448"/>
            <a:ext cx="22021200" cy="9000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5400" b="0" i="0">
                <a:solidFill>
                  <a:srgbClr val="878787"/>
                </a:solidFill>
                <a:latin typeface="Avenir Next LT Pro" panose="020B0504020202020204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Click to edit Master subtitle style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5452"/>
            <a:ext cx="22021072" cy="1203996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4A2A6-FD5D-E84F-AEE3-936BF710650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260000" y="3312175"/>
            <a:ext cx="22021072" cy="9090435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79053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0000" y="2033463"/>
            <a:ext cx="10800000" cy="10369145"/>
          </a:xfrm>
        </p:spPr>
        <p:txBody>
          <a:bodyPr/>
          <a:lstStyle>
            <a:lvl1pPr>
              <a:defRPr sz="3800">
                <a:latin typeface="+mn-lt"/>
              </a:defRPr>
            </a:lvl1pPr>
            <a:lvl2pPr>
              <a:defRPr sz="32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81072" y="2033463"/>
            <a:ext cx="10800000" cy="10369145"/>
          </a:xfrm>
        </p:spPr>
        <p:txBody>
          <a:bodyPr/>
          <a:lstStyle>
            <a:lvl1pPr>
              <a:defRPr sz="3800">
                <a:latin typeface="+mn-lt"/>
              </a:defRPr>
            </a:lvl1pPr>
            <a:lvl2pPr>
              <a:defRPr sz="32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2B1FA8B-B38C-44AE-80CA-E19060E59E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21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3BC111-1AED-46A9-9921-6B1054C1FD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0285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Text with 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7D5376-2D80-4879-B46B-29F4C379F2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6" y="0"/>
            <a:ext cx="24381628" cy="13715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3"/>
            <a:ext cx="7200000" cy="1036914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BDC7D4-3435-6B4E-9560-516001AE5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8973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Text with Replaceable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000" y="2033463"/>
            <a:ext cx="7200000" cy="1036914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04FF1-EC98-4EC7-912D-A51B791503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8D19430-72D6-6C4E-A724-AF4C601F0D6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403407" y="-15088"/>
            <a:ext cx="13001065" cy="13731087"/>
          </a:xfrm>
          <a:custGeom>
            <a:avLst/>
            <a:gdLst>
              <a:gd name="connsiteX0" fmla="*/ 8070901 w 13001065"/>
              <a:gd name="connsiteY0" fmla="*/ 0 h 13731087"/>
              <a:gd name="connsiteX1" fmla="*/ 8715183 w 13001065"/>
              <a:gd name="connsiteY1" fmla="*/ 1241 h 13731087"/>
              <a:gd name="connsiteX2" fmla="*/ 8715477 w 13001065"/>
              <a:gd name="connsiteY2" fmla="*/ 0 h 13731087"/>
              <a:gd name="connsiteX3" fmla="*/ 12988743 w 13001065"/>
              <a:gd name="connsiteY3" fmla="*/ 8230 h 13731087"/>
              <a:gd name="connsiteX4" fmla="*/ 13001065 w 13001065"/>
              <a:gd name="connsiteY4" fmla="*/ 8837218 h 13731087"/>
              <a:gd name="connsiteX5" fmla="*/ 9867585 w 13001065"/>
              <a:gd name="connsiteY5" fmla="*/ 13731087 h 13731087"/>
              <a:gd name="connsiteX6" fmla="*/ 9223007 w 13001065"/>
              <a:gd name="connsiteY6" fmla="*/ 13731087 h 13731087"/>
              <a:gd name="connsiteX7" fmla="*/ 644577 w 13001065"/>
              <a:gd name="connsiteY7" fmla="*/ 13731087 h 13731087"/>
              <a:gd name="connsiteX8" fmla="*/ 0 w 13001065"/>
              <a:gd name="connsiteY8" fmla="*/ 13731087 h 13731087"/>
              <a:gd name="connsiteX9" fmla="*/ 5335420 w 13001065"/>
              <a:gd name="connsiteY9" fmla="*/ 6858000 h 13731087"/>
              <a:gd name="connsiteX10" fmla="*/ 8070901 w 13001065"/>
              <a:gd name="connsiteY10" fmla="*/ 0 h 1373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001065" h="13731087">
                <a:moveTo>
                  <a:pt x="8070901" y="0"/>
                </a:moveTo>
                <a:lnTo>
                  <a:pt x="8715183" y="1241"/>
                </a:lnTo>
                <a:lnTo>
                  <a:pt x="8715477" y="0"/>
                </a:lnTo>
                <a:lnTo>
                  <a:pt x="12988743" y="8230"/>
                </a:lnTo>
                <a:cubicBezTo>
                  <a:pt x="12982581" y="-13716"/>
                  <a:pt x="12992441" y="8828989"/>
                  <a:pt x="13001065" y="8837218"/>
                </a:cubicBezTo>
                <a:cubicBezTo>
                  <a:pt x="12184117" y="10452963"/>
                  <a:pt x="10768321" y="12556997"/>
                  <a:pt x="9867585" y="13731087"/>
                </a:cubicBezTo>
                <a:lnTo>
                  <a:pt x="9223007" y="13731087"/>
                </a:lnTo>
                <a:lnTo>
                  <a:pt x="644577" y="13731087"/>
                </a:lnTo>
                <a:lnTo>
                  <a:pt x="0" y="13731087"/>
                </a:lnTo>
                <a:cubicBezTo>
                  <a:pt x="2847611" y="10917936"/>
                  <a:pt x="3989859" y="9145828"/>
                  <a:pt x="5335420" y="6858000"/>
                </a:cubicBezTo>
                <a:cubicBezTo>
                  <a:pt x="6779557" y="4349344"/>
                  <a:pt x="7743137" y="1415491"/>
                  <a:pt x="8070901" y="0"/>
                </a:cubicBezTo>
                <a:close/>
              </a:path>
            </a:pathLst>
          </a:custGeom>
          <a:gradFill>
            <a:gsLst>
              <a:gs pos="82000">
                <a:srgbClr val="9468E1"/>
              </a:gs>
              <a:gs pos="0">
                <a:schemeClr val="accent1"/>
              </a:gs>
            </a:gsLst>
            <a:lin ang="18900000" scaled="1"/>
          </a:gradFill>
        </p:spPr>
        <p:txBody>
          <a:bodyPr wrap="square" lIns="5400000" anchor="ctr" anchorCtr="1">
            <a:noAutofit/>
          </a:bodyPr>
          <a:lstStyle>
            <a:lvl1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venir Next LT Pro" panose="020B05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venir Next LT Pro" panose="020B0504020202020204" pitchFamily="34" charset="0"/>
              <a:buNone/>
              <a:tabLst/>
              <a:defRPr/>
            </a:pPr>
            <a:r>
              <a:rPr lang="en-US" dirty="0"/>
              <a:t>Click icon to </a:t>
            </a:r>
            <a:br>
              <a:rPr lang="en-US" dirty="0"/>
            </a:br>
            <a:r>
              <a:rPr lang="en-US" dirty="0"/>
              <a:t>add picture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49308E-A7C6-254C-A7F0-E56205431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682831"/>
            <a:ext cx="22021072" cy="135063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2906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0000" y="1025351"/>
            <a:ext cx="22021072" cy="14946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00" y="3132000"/>
            <a:ext cx="22021072" cy="876641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841072" y="12618640"/>
            <a:ext cx="1440000" cy="576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fld id="{0B868178-02AE-42FC-958D-6B8F13B6017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7B5D1841-16B6-438B-ABE6-C8CBC46629CE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800" y="12798000"/>
            <a:ext cx="2104709" cy="41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16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2" r:id="rId2"/>
    <p:sldLayoutId id="2147483650" r:id="rId3"/>
    <p:sldLayoutId id="2147483688" r:id="rId4"/>
    <p:sldLayoutId id="2147483705" r:id="rId5"/>
    <p:sldLayoutId id="2147483652" r:id="rId6"/>
    <p:sldLayoutId id="2147483655" r:id="rId7"/>
    <p:sldLayoutId id="2147483686" r:id="rId8"/>
    <p:sldLayoutId id="2147483708" r:id="rId9"/>
    <p:sldLayoutId id="2147483696" r:id="rId10"/>
    <p:sldLayoutId id="2147483678" r:id="rId11"/>
    <p:sldLayoutId id="2147483699" r:id="rId12"/>
    <p:sldLayoutId id="2147483679" r:id="rId13"/>
    <p:sldLayoutId id="2147483665" r:id="rId14"/>
    <p:sldLayoutId id="2147483651" r:id="rId15"/>
    <p:sldLayoutId id="2147483662" r:id="rId16"/>
    <p:sldLayoutId id="2147483664" r:id="rId17"/>
    <p:sldLayoutId id="2147483660" r:id="rId18"/>
    <p:sldLayoutId id="2147483673" r:id="rId19"/>
    <p:sldLayoutId id="2147483706" r:id="rId20"/>
    <p:sldLayoutId id="2147483704" r:id="rId21"/>
    <p:sldLayoutId id="2147483676" r:id="rId22"/>
    <p:sldLayoutId id="2147483690" r:id="rId23"/>
    <p:sldLayoutId id="2147483687" r:id="rId24"/>
    <p:sldLayoutId id="2147483709" r:id="rId25"/>
    <p:sldLayoutId id="2147483710" r:id="rId26"/>
    <p:sldLayoutId id="2147483675" r:id="rId2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6500" b="0" kern="1200" spc="100" baseline="0">
          <a:solidFill>
            <a:schemeClr val="tx1"/>
          </a:solidFill>
          <a:latin typeface="Avenir Next LT Pro Demi" panose="020B0704020202020204" pitchFamily="34" charset="0"/>
          <a:ea typeface="+mj-ea"/>
          <a:cs typeface="+mj-cs"/>
        </a:defRPr>
      </a:lvl1pPr>
    </p:titleStyle>
    <p:bodyStyle>
      <a:lvl1pPr marL="450000" indent="-4500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Font typeface="Avenir Next LT Pro" panose="020B0504020202020204" pitchFamily="34" charset="0"/>
        <a:buChar char="•"/>
        <a:defRPr sz="4200" b="0" kern="1200" spc="100" baseline="0">
          <a:solidFill>
            <a:schemeClr val="tx1"/>
          </a:solidFill>
          <a:latin typeface="+mn-lt"/>
          <a:ea typeface="+mn-ea"/>
          <a:cs typeface="+mn-cs"/>
        </a:defRPr>
      </a:lvl1pPr>
      <a:lvl2pPr marL="1440000" indent="-450000" algn="l" defTabSz="914400" rtl="0" eaLnBrk="1" latinLnBrk="0" hangingPunct="1">
        <a:lnSpc>
          <a:spcPct val="100000"/>
        </a:lnSpc>
        <a:spcBef>
          <a:spcPts val="0"/>
        </a:spcBef>
        <a:spcAft>
          <a:spcPts val="2400"/>
        </a:spcAft>
        <a:buFont typeface="Avenir Next LT Pro" panose="020B0504020202020204" pitchFamily="34" charset="0"/>
        <a:buChar char="–"/>
        <a:defRPr sz="3600" b="0" i="0" kern="1200" baseline="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2340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venir Next LT Pro" panose="020B0504020202020204" pitchFamily="34" charset="0"/>
        <a:buChar char="&gt;"/>
        <a:defRPr sz="2400" b="0" i="0" kern="1200" baseline="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3312000" indent="-36000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venir Next LT Pro" panose="020B0504020202020204" pitchFamily="34" charset="0"/>
        <a:buChar char="–"/>
        <a:defRPr sz="2400" b="0" i="0" kern="1200" baseline="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4212000" indent="-36000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venir Next LT Pro" panose="020B0504020202020204" pitchFamily="34" charset="0"/>
        <a:buChar char="&gt;"/>
        <a:defRPr sz="2400" b="0" i="0" kern="1200" baseline="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85" userDrawn="1">
          <p15:clr>
            <a:srgbClr val="F26B43"/>
          </p15:clr>
        </p15:guide>
        <p15:guide id="2" pos="1466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EFFC8-094B-424F-9695-E7DCB099E9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Insert Presentation Title Here</a:t>
            </a:r>
            <a:endParaRPr lang="en-I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EA101A-5C63-294C-B860-3954861353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Presenter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FDEB9-7A42-E14E-9D9D-E7F6E4DF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L" dirty="0"/>
              <a:t>January 1, 2021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969A1D-95FD-E14A-B41A-E4B7A8EEA5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Insert Presentation Subtitle Here</a:t>
            </a: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1507924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8D7D8-4B79-4549-9AE1-BEF8BD29D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9002C-A239-4C75-B765-33EFB31EA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Borem</a:t>
            </a:r>
            <a:r>
              <a:rPr lang="en-GB" dirty="0"/>
              <a:t> hit </a:t>
            </a:r>
            <a:r>
              <a:rPr lang="en-GB" dirty="0" err="1"/>
              <a:t>fugiae</a:t>
            </a:r>
            <a:r>
              <a:rPr lang="en-GB" dirty="0"/>
              <a:t>. Nam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taecus</a:t>
            </a:r>
            <a:r>
              <a:rPr lang="en-GB" dirty="0"/>
              <a:t> </a:t>
            </a:r>
            <a:r>
              <a:rPr lang="en-GB" dirty="0" err="1"/>
              <a:t>aute</a:t>
            </a:r>
            <a:r>
              <a:rPr lang="en-GB" dirty="0"/>
              <a:t> </a:t>
            </a:r>
            <a:r>
              <a:rPr lang="en-GB" dirty="0" err="1"/>
              <a:t>volorum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porempo</a:t>
            </a:r>
            <a:r>
              <a:rPr lang="en-GB" dirty="0"/>
              <a:t> </a:t>
            </a:r>
            <a:r>
              <a:rPr lang="en-GB" dirty="0" err="1"/>
              <a:t>reptatibusae</a:t>
            </a:r>
            <a:r>
              <a:rPr lang="en-GB" dirty="0"/>
              <a:t> </a:t>
            </a:r>
            <a:r>
              <a:rPr lang="en-GB" dirty="0" err="1"/>
              <a:t>ipis</a:t>
            </a:r>
            <a:r>
              <a:rPr lang="en-GB" dirty="0"/>
              <a:t> pe </a:t>
            </a:r>
            <a:br>
              <a:rPr lang="en-GB" dirty="0"/>
            </a:br>
            <a:r>
              <a:rPr lang="en-GB" dirty="0"/>
              <a:t>nis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volorum</a:t>
            </a:r>
            <a:r>
              <a:rPr lang="en-GB" dirty="0"/>
              <a:t> es con </a:t>
            </a:r>
            <a:r>
              <a:rPr lang="en-GB" dirty="0" err="1"/>
              <a:t>nusandamust</a:t>
            </a:r>
            <a:r>
              <a:rPr lang="en-GB" dirty="0"/>
              <a:t>,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dolorumquam</a:t>
            </a:r>
            <a:r>
              <a:rPr lang="en-GB" dirty="0"/>
              <a:t>, cum </a:t>
            </a:r>
            <a:r>
              <a:rPr lang="en-GB" dirty="0" err="1"/>
              <a:t>facieni</a:t>
            </a:r>
            <a:r>
              <a:rPr lang="en-GB" dirty="0"/>
              <a:t> </a:t>
            </a:r>
            <a:r>
              <a:rPr lang="en-GB" dirty="0" err="1"/>
              <a:t>stibea</a:t>
            </a:r>
            <a:r>
              <a:rPr lang="en-GB" dirty="0"/>
              <a:t> quos re, od </a:t>
            </a:r>
            <a:r>
              <a:rPr lang="en-GB" dirty="0" err="1"/>
              <a:t>mossum</a:t>
            </a:r>
            <a:r>
              <a:rPr lang="en-GB" dirty="0"/>
              <a:t> nis </a:t>
            </a:r>
            <a:r>
              <a:rPr lang="en-GB" dirty="0" err="1"/>
              <a:t>maio</a:t>
            </a:r>
            <a:r>
              <a:rPr lang="en-GB" dirty="0"/>
              <a:t> </a:t>
            </a:r>
            <a:r>
              <a:rPr lang="en-GB" dirty="0" err="1"/>
              <a:t>miligni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laborro</a:t>
            </a:r>
            <a:r>
              <a:rPr lang="en-GB" dirty="0"/>
              <a:t> </a:t>
            </a:r>
            <a:r>
              <a:rPr lang="en-GB" dirty="0" err="1"/>
              <a:t>ent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num</a:t>
            </a:r>
            <a:r>
              <a:rPr lang="en-GB" dirty="0"/>
              <a:t> </a:t>
            </a:r>
            <a:r>
              <a:rPr lang="en-GB" dirty="0" err="1"/>
              <a:t>ipsus</a:t>
            </a:r>
            <a:r>
              <a:rPr lang="en-GB" dirty="0"/>
              <a:t> </a:t>
            </a:r>
            <a:r>
              <a:rPr lang="en-GB" dirty="0" err="1"/>
              <a:t>aperiassitis</a:t>
            </a:r>
            <a:r>
              <a:rPr lang="en-GB" dirty="0"/>
              <a:t> </a:t>
            </a:r>
            <a:r>
              <a:rPr lang="en-GB" dirty="0" err="1"/>
              <a:t>eveniminimil</a:t>
            </a:r>
            <a:r>
              <a:rPr lang="en-GB" dirty="0"/>
              <a:t> </a:t>
            </a:r>
            <a:r>
              <a:rPr lang="en-GB" dirty="0" err="1"/>
              <a:t>ium</a:t>
            </a:r>
            <a:r>
              <a:rPr lang="en-GB" dirty="0"/>
              <a:t> </a:t>
            </a:r>
            <a:r>
              <a:rPr lang="en-GB" dirty="0" err="1"/>
              <a:t>eos</a:t>
            </a:r>
            <a:r>
              <a:rPr lang="en-GB" dirty="0"/>
              <a:t> et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autem</a:t>
            </a:r>
            <a:r>
              <a:rPr lang="en-GB" dirty="0"/>
              <a:t> </a:t>
            </a:r>
            <a:r>
              <a:rPr lang="en-GB" dirty="0" err="1"/>
              <a:t>alistore</a:t>
            </a:r>
            <a:r>
              <a:rPr lang="en-GB" dirty="0"/>
              <a:t> rem </a:t>
            </a:r>
            <a:r>
              <a:rPr lang="en-GB" dirty="0" err="1"/>
              <a:t>fuga</a:t>
            </a:r>
            <a:r>
              <a:rPr lang="en-GB" dirty="0"/>
              <a:t>. Et </a:t>
            </a:r>
            <a:r>
              <a:rPr lang="en-GB" dirty="0" err="1"/>
              <a:t>officient</a:t>
            </a:r>
            <a:r>
              <a:rPr lang="en-GB" dirty="0"/>
              <a:t> </a:t>
            </a:r>
            <a:r>
              <a:rPr lang="en-GB" dirty="0" err="1"/>
              <a:t>iunt</a:t>
            </a:r>
            <a:r>
              <a:rPr lang="en-GB" dirty="0"/>
              <a:t> </a:t>
            </a:r>
            <a:r>
              <a:rPr lang="en-GB" dirty="0" err="1"/>
              <a:t>ratium</a:t>
            </a:r>
            <a:r>
              <a:rPr lang="en-GB" dirty="0"/>
              <a:t> </a:t>
            </a:r>
            <a:r>
              <a:rPr lang="en-GB" dirty="0" err="1"/>
              <a:t>facil</a:t>
            </a:r>
            <a:r>
              <a:rPr lang="en-GB" dirty="0"/>
              <a:t> mint </a:t>
            </a:r>
            <a:r>
              <a:rPr lang="en-GB" dirty="0" err="1"/>
              <a:t>ullacepe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dolorehent</a:t>
            </a:r>
            <a:r>
              <a:rPr lang="en-GB" dirty="0"/>
              <a:t>.</a:t>
            </a:r>
          </a:p>
          <a:p>
            <a:pPr marL="270000" indent="-270000"/>
            <a:r>
              <a:rPr lang="en-GB" sz="3200" b="1" dirty="0">
                <a:latin typeface="+mj-lt"/>
              </a:rPr>
              <a:t>“	</a:t>
            </a:r>
            <a:r>
              <a:rPr lang="en-GB" sz="3200" b="1" dirty="0" err="1">
                <a:latin typeface="+mj-lt"/>
              </a:rPr>
              <a:t>Optatem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pelectemo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bea</a:t>
            </a:r>
            <a:r>
              <a:rPr lang="en-GB" sz="3200" b="1" dirty="0">
                <a:latin typeface="+mj-lt"/>
              </a:rPr>
              <a:t> sum qui </a:t>
            </a:r>
            <a:r>
              <a:rPr lang="en-GB" sz="3200" b="1" dirty="0" err="1">
                <a:latin typeface="+mj-lt"/>
              </a:rPr>
              <a:t>cus</a:t>
            </a:r>
            <a:r>
              <a:rPr lang="en-GB" sz="3200" b="1" dirty="0">
                <a:latin typeface="+mj-lt"/>
              </a:rPr>
              <a:t>. Is </a:t>
            </a:r>
            <a:r>
              <a:rPr lang="en-GB" sz="3200" b="1" dirty="0" err="1">
                <a:latin typeface="+mj-lt"/>
              </a:rPr>
              <a:t>rae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nimos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destotam</a:t>
            </a:r>
            <a:r>
              <a:rPr lang="en-GB" sz="3200" b="1" dirty="0">
                <a:latin typeface="+mj-lt"/>
              </a:rPr>
              <a:t>, </a:t>
            </a:r>
            <a:r>
              <a:rPr lang="en-GB" sz="3200" b="1" dirty="0" err="1">
                <a:latin typeface="+mj-lt"/>
              </a:rPr>
              <a:t>ullates</a:t>
            </a:r>
            <a:r>
              <a:rPr lang="en-GB" sz="3200" b="1" dirty="0">
                <a:latin typeface="+mj-lt"/>
              </a:rPr>
              <a:t> es </a:t>
            </a:r>
            <a:r>
              <a:rPr lang="en-GB" sz="3200" b="1" dirty="0" err="1">
                <a:latin typeface="+mj-lt"/>
              </a:rPr>
              <a:t>iminctum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fuga</a:t>
            </a:r>
            <a:r>
              <a:rPr lang="en-GB" sz="3200" b="1" dirty="0">
                <a:latin typeface="+mj-lt"/>
              </a:rPr>
              <a:t>.” </a:t>
            </a:r>
          </a:p>
          <a:p>
            <a:r>
              <a:rPr lang="en-GB" dirty="0" err="1"/>
              <a:t>Ita</a:t>
            </a:r>
            <a:r>
              <a:rPr lang="en-GB" dirty="0"/>
              <a:t> </a:t>
            </a:r>
            <a:r>
              <a:rPr lang="en-GB" dirty="0" err="1"/>
              <a:t>volorep</a:t>
            </a:r>
            <a:r>
              <a:rPr lang="en-GB" dirty="0"/>
              <a:t> </a:t>
            </a:r>
            <a:r>
              <a:rPr lang="en-GB" dirty="0" err="1"/>
              <a:t>erspit</a:t>
            </a:r>
            <a:r>
              <a:rPr lang="en-GB" dirty="0"/>
              <a:t> </a:t>
            </a:r>
            <a:r>
              <a:rPr lang="en-GB" dirty="0" err="1"/>
              <a:t>vollab</a:t>
            </a:r>
            <a:r>
              <a:rPr lang="en-GB" dirty="0"/>
              <a:t> </a:t>
            </a:r>
            <a:r>
              <a:rPr lang="en-GB" dirty="0" err="1"/>
              <a:t>ipist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liquia</a:t>
            </a:r>
            <a:r>
              <a:rPr lang="en-GB" dirty="0"/>
              <a:t> </a:t>
            </a:r>
            <a:r>
              <a:rPr lang="en-GB" dirty="0" err="1"/>
              <a:t>volesci</a:t>
            </a:r>
            <a:r>
              <a:rPr lang="en-GB" dirty="0"/>
              <a:t> </a:t>
            </a:r>
            <a:r>
              <a:rPr lang="en-GB" dirty="0" err="1"/>
              <a:t>mporunt</a:t>
            </a:r>
            <a:r>
              <a:rPr lang="en-GB" dirty="0"/>
              <a:t>, que et </a:t>
            </a:r>
            <a:r>
              <a:rPr lang="en-GB" dirty="0" err="1"/>
              <a:t>dolo</a:t>
            </a:r>
            <a:r>
              <a:rPr lang="en-GB" dirty="0"/>
              <a:t> que </a:t>
            </a:r>
            <a:r>
              <a:rPr lang="en-GB" dirty="0" err="1"/>
              <a:t>erit</a:t>
            </a:r>
            <a:r>
              <a:rPr lang="en-GB" dirty="0"/>
              <a:t> </a:t>
            </a:r>
            <a:r>
              <a:rPr lang="en-GB" dirty="0" err="1"/>
              <a:t>doluptas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pressunt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optation</a:t>
            </a:r>
            <a:r>
              <a:rPr lang="en-GB" dirty="0"/>
              <a:t> et </a:t>
            </a:r>
            <a:r>
              <a:rPr lang="en-GB" dirty="0" err="1"/>
              <a:t>molenima</a:t>
            </a:r>
            <a:r>
              <a:rPr lang="en-GB" dirty="0"/>
              <a:t> </a:t>
            </a:r>
            <a:r>
              <a:rPr lang="en-GB" dirty="0" err="1"/>
              <a:t>quidipi</a:t>
            </a:r>
            <a:r>
              <a:rPr lang="en-GB" dirty="0"/>
              <a:t> </a:t>
            </a:r>
            <a:r>
              <a:rPr lang="en-GB" dirty="0" err="1"/>
              <a:t>tioriaectam</a:t>
            </a:r>
            <a:r>
              <a:rPr lang="en-GB" dirty="0"/>
              <a:t> </a:t>
            </a:r>
            <a:r>
              <a:rPr lang="en-GB" dirty="0" err="1"/>
              <a:t>sandist</a:t>
            </a:r>
            <a:r>
              <a:rPr lang="en-GB" dirty="0"/>
              <a:t>, </a:t>
            </a:r>
            <a:r>
              <a:rPr lang="en-GB" dirty="0" err="1"/>
              <a:t>volupti</a:t>
            </a:r>
            <a:r>
              <a:rPr lang="en-GB" dirty="0"/>
              <a:t> ape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quia</a:t>
            </a:r>
            <a:r>
              <a:rPr lang="en-GB" dirty="0"/>
              <a:t> </a:t>
            </a:r>
            <a:r>
              <a:rPr lang="en-GB" dirty="0" err="1"/>
              <a:t>voloratem</a:t>
            </a:r>
            <a:r>
              <a:rPr lang="en-GB" dirty="0"/>
              <a:t> </a:t>
            </a:r>
            <a:r>
              <a:rPr lang="en-GB" dirty="0" err="1"/>
              <a:t>aborehenecto</a:t>
            </a:r>
            <a:r>
              <a:rPr lang="en-GB" dirty="0"/>
              <a:t> </a:t>
            </a:r>
            <a:r>
              <a:rPr lang="en-GB" dirty="0" err="1"/>
              <a:t>experferis</a:t>
            </a:r>
            <a:r>
              <a:rPr lang="en-GB" dirty="0"/>
              <a:t> </a:t>
            </a:r>
            <a:r>
              <a:rPr lang="en-GB" dirty="0" err="1"/>
              <a:t>evendan</a:t>
            </a:r>
            <a:r>
              <a:rPr lang="en-GB" dirty="0"/>
              <a:t> </a:t>
            </a:r>
            <a:r>
              <a:rPr lang="en-GB" dirty="0" err="1"/>
              <a:t>dipsam</a:t>
            </a:r>
            <a:r>
              <a:rPr lang="en-GB" dirty="0"/>
              <a:t> de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asi</a:t>
            </a:r>
            <a:r>
              <a:rPr lang="en-GB" dirty="0"/>
              <a:t> </a:t>
            </a:r>
            <a:r>
              <a:rPr lang="en-GB" dirty="0" err="1"/>
              <a:t>nullor</a:t>
            </a:r>
            <a:r>
              <a:rPr lang="en-GB" dirty="0"/>
              <a:t> </a:t>
            </a:r>
            <a:r>
              <a:rPr lang="en-GB" dirty="0" err="1"/>
              <a:t>repudandi</a:t>
            </a:r>
            <a:r>
              <a:rPr lang="en-GB" dirty="0"/>
              <a:t> </a:t>
            </a:r>
            <a:r>
              <a:rPr lang="en-GB" dirty="0" err="1"/>
              <a:t>utem</a:t>
            </a:r>
            <a:r>
              <a:rPr lang="en-GB" dirty="0"/>
              <a:t> </a:t>
            </a:r>
            <a:r>
              <a:rPr lang="en-GB" dirty="0" err="1"/>
              <a:t>inte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tibusae</a:t>
            </a:r>
            <a:r>
              <a:rPr lang="en-GB" dirty="0"/>
              <a:t> </a:t>
            </a:r>
            <a:r>
              <a:rPr lang="en-GB" dirty="0" err="1"/>
              <a:t>perchil</a:t>
            </a:r>
            <a:r>
              <a:rPr lang="en-GB" dirty="0"/>
              <a:t> ma et </a:t>
            </a:r>
            <a:r>
              <a:rPr lang="en-GB" dirty="0" err="1"/>
              <a:t>etum</a:t>
            </a:r>
            <a:r>
              <a:rPr lang="en-GB" dirty="0"/>
              <a:t> </a:t>
            </a:r>
            <a:r>
              <a:rPr lang="en-GB" dirty="0" err="1"/>
              <a:t>facilitio</a:t>
            </a:r>
            <a:r>
              <a:rPr lang="en-GB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23EF22-730E-4EDF-9E66-1DF680547F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B4924F-6221-4208-A0C7-D9FC528F00AD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Subtitle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957965-CFFE-4487-BBAF-50C85D07046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GB" dirty="0" err="1"/>
              <a:t>tion</a:t>
            </a:r>
            <a:r>
              <a:rPr lang="en-GB" dirty="0"/>
              <a:t> et </a:t>
            </a:r>
            <a:r>
              <a:rPr lang="en-GB" dirty="0" err="1"/>
              <a:t>molenima</a:t>
            </a:r>
            <a:r>
              <a:rPr lang="en-GB" dirty="0"/>
              <a:t> </a:t>
            </a:r>
            <a:r>
              <a:rPr lang="en-GB" dirty="0" err="1"/>
              <a:t>quidipi</a:t>
            </a:r>
            <a:r>
              <a:rPr lang="en-GB" dirty="0"/>
              <a:t> </a:t>
            </a:r>
            <a:r>
              <a:rPr lang="en-GB" dirty="0" err="1"/>
              <a:t>tioriaectam</a:t>
            </a:r>
            <a:r>
              <a:rPr lang="en-GB" dirty="0"/>
              <a:t> </a:t>
            </a:r>
            <a:r>
              <a:rPr lang="en-GB" dirty="0" err="1"/>
              <a:t>sandist</a:t>
            </a:r>
            <a:r>
              <a:rPr lang="en-GB" dirty="0"/>
              <a:t>, </a:t>
            </a:r>
            <a:r>
              <a:rPr lang="en-GB" dirty="0" err="1"/>
              <a:t>volupti</a:t>
            </a:r>
            <a:r>
              <a:rPr lang="en-GB" dirty="0"/>
              <a:t> ape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quia</a:t>
            </a:r>
            <a:r>
              <a:rPr lang="en-GB" dirty="0"/>
              <a:t> </a:t>
            </a:r>
            <a:r>
              <a:rPr lang="en-GB" dirty="0" err="1"/>
              <a:t>voloratem</a:t>
            </a:r>
            <a:r>
              <a:rPr lang="en-GB" dirty="0"/>
              <a:t> </a:t>
            </a:r>
            <a:r>
              <a:rPr lang="en-GB" dirty="0" err="1"/>
              <a:t>aborehenecto</a:t>
            </a:r>
            <a:r>
              <a:rPr lang="en-GB" dirty="0"/>
              <a:t> </a:t>
            </a:r>
            <a:r>
              <a:rPr lang="en-GB" dirty="0" err="1"/>
              <a:t>experferis</a:t>
            </a:r>
            <a:r>
              <a:rPr lang="en-GB" dirty="0"/>
              <a:t> </a:t>
            </a:r>
            <a:r>
              <a:rPr lang="en-GB" dirty="0" err="1"/>
              <a:t>evendan</a:t>
            </a:r>
            <a:r>
              <a:rPr lang="en-GB" dirty="0"/>
              <a:t> </a:t>
            </a:r>
            <a:r>
              <a:rPr lang="en-GB" dirty="0" err="1"/>
              <a:t>dipsam</a:t>
            </a:r>
            <a:r>
              <a:rPr lang="en-GB" dirty="0"/>
              <a:t> de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asi</a:t>
            </a:r>
            <a:r>
              <a:rPr lang="en-GB" dirty="0"/>
              <a:t> </a:t>
            </a:r>
            <a:r>
              <a:rPr lang="en-GB" dirty="0" err="1"/>
              <a:t>nullor</a:t>
            </a:r>
            <a:r>
              <a:rPr lang="en-GB" dirty="0"/>
              <a:t> </a:t>
            </a:r>
            <a:r>
              <a:rPr lang="en-GB" dirty="0" err="1"/>
              <a:t>repudandi</a:t>
            </a:r>
            <a:r>
              <a:rPr lang="en-GB" dirty="0"/>
              <a:t> </a:t>
            </a:r>
            <a:r>
              <a:rPr lang="en-GB" dirty="0" err="1"/>
              <a:t>utem</a:t>
            </a:r>
            <a:r>
              <a:rPr lang="en-GB" dirty="0"/>
              <a:t> </a:t>
            </a:r>
            <a:r>
              <a:rPr lang="en-GB" dirty="0" err="1"/>
              <a:t>inte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tibusae</a:t>
            </a:r>
            <a:r>
              <a:rPr lang="en-GB" dirty="0"/>
              <a:t> </a:t>
            </a:r>
            <a:r>
              <a:rPr lang="en-GB" dirty="0" err="1"/>
              <a:t>perchil</a:t>
            </a:r>
            <a:r>
              <a:rPr lang="en-GB" dirty="0"/>
              <a:t> ma et </a:t>
            </a:r>
            <a:r>
              <a:rPr lang="en-GB" dirty="0" err="1"/>
              <a:t>etum</a:t>
            </a:r>
            <a:r>
              <a:rPr lang="en-GB" dirty="0"/>
              <a:t> </a:t>
            </a:r>
            <a:r>
              <a:rPr lang="en-GB" dirty="0" err="1"/>
              <a:t>facilitio</a:t>
            </a:r>
            <a:r>
              <a:rPr lang="en-GB" dirty="0"/>
              <a:t>. </a:t>
            </a:r>
            <a:r>
              <a:rPr lang="en-GB" dirty="0" err="1"/>
              <a:t>Verbitistrum</a:t>
            </a:r>
            <a:r>
              <a:rPr lang="en-GB" dirty="0"/>
              <a:t>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acchum</a:t>
            </a:r>
            <a:r>
              <a:rPr lang="en-GB" dirty="0"/>
              <a:t> </a:t>
            </a:r>
            <a:r>
              <a:rPr lang="en-GB" dirty="0" err="1"/>
              <a:t>mendemnem</a:t>
            </a:r>
            <a:r>
              <a:rPr lang="en-GB" dirty="0"/>
              <a:t>, se </a:t>
            </a:r>
            <a:r>
              <a:rPr lang="en-GB" dirty="0" err="1"/>
              <a:t>cultor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visquost</a:t>
            </a:r>
            <a:r>
              <a:rPr lang="en-GB" dirty="0"/>
              <a:t> </a:t>
            </a:r>
            <a:r>
              <a:rPr lang="en-GB" dirty="0" err="1"/>
              <a:t>vivasdaccia</a:t>
            </a:r>
            <a:r>
              <a:rPr lang="en-GB" dirty="0"/>
              <a:t> rei </a:t>
            </a:r>
            <a:r>
              <a:rPr lang="en-GB" dirty="0" err="1"/>
              <a:t>iam</a:t>
            </a:r>
            <a:r>
              <a:rPr lang="en-GB" dirty="0"/>
              <a:t> et? </a:t>
            </a:r>
            <a:r>
              <a:rPr lang="en-GB" dirty="0" err="1"/>
              <a:t>Vocre</a:t>
            </a:r>
            <a:r>
              <a:rPr lang="en-GB" dirty="0"/>
              <a:t>, que </a:t>
            </a:r>
            <a:r>
              <a:rPr lang="en-GB" dirty="0" err="1"/>
              <a:t>quempro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que </a:t>
            </a:r>
            <a:r>
              <a:rPr lang="en-GB" dirty="0" err="1"/>
              <a:t>ciis</a:t>
            </a:r>
            <a:r>
              <a:rPr lang="en-GB" dirty="0"/>
              <a:t> ne cum </a:t>
            </a:r>
            <a:r>
              <a:rPr lang="en-GB" dirty="0" err="1"/>
              <a:t>abus</a:t>
            </a:r>
            <a:r>
              <a:rPr lang="en-GB" dirty="0"/>
              <a:t>, </a:t>
            </a:r>
            <a:r>
              <a:rPr lang="en-GB" dirty="0" err="1"/>
              <a:t>moraric</a:t>
            </a:r>
            <a:r>
              <a:rPr lang="en-GB" dirty="0"/>
              <a:t> </a:t>
            </a:r>
            <a:r>
              <a:rPr lang="en-GB" dirty="0" err="1"/>
              <a:t>ercemovive</a:t>
            </a:r>
            <a:r>
              <a:rPr lang="en-GB" dirty="0"/>
              <a:t>,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ses</a:t>
            </a:r>
            <a:r>
              <a:rPr lang="en-GB" dirty="0"/>
              <a:t> </a:t>
            </a:r>
            <a:r>
              <a:rPr lang="en-GB" dirty="0" err="1"/>
              <a:t>cae</a:t>
            </a:r>
            <a:r>
              <a:rPr lang="en-GB" dirty="0"/>
              <a:t> tum </a:t>
            </a:r>
            <a:r>
              <a:rPr lang="en-GB" dirty="0" err="1"/>
              <a:t>parissultus</a:t>
            </a:r>
            <a:r>
              <a:rPr lang="en-GB" dirty="0"/>
              <a:t> </a:t>
            </a:r>
            <a:r>
              <a:rPr lang="en-GB" dirty="0" err="1"/>
              <a:t>bonvestem</a:t>
            </a:r>
            <a:r>
              <a:rPr lang="en-GB" dirty="0"/>
              <a:t> quo vivid diem. </a:t>
            </a:r>
            <a:r>
              <a:rPr lang="en-GB" dirty="0" err="1"/>
              <a:t>Andac</a:t>
            </a:r>
            <a:r>
              <a:rPr lang="en-GB" dirty="0"/>
              <a:t> </a:t>
            </a:r>
            <a:r>
              <a:rPr lang="en-GB" dirty="0" err="1"/>
              <a:t>milius</a:t>
            </a:r>
            <a:r>
              <a:rPr lang="en-GB" dirty="0"/>
              <a:t>? </a:t>
            </a:r>
            <a:r>
              <a:rPr lang="en-GB" dirty="0" err="1"/>
              <a:t>quodis</a:t>
            </a:r>
            <a:r>
              <a:rPr lang="en-GB" dirty="0"/>
              <a:t>. </a:t>
            </a:r>
            <a:r>
              <a:rPr lang="en-GB" dirty="0" err="1"/>
              <a:t>Gra</a:t>
            </a:r>
            <a:r>
              <a:rPr lang="en-GB" dirty="0"/>
              <a:t> </a:t>
            </a:r>
            <a:r>
              <a:rPr lang="en-GB" dirty="0" err="1"/>
              <a:t>nonlocr</a:t>
            </a:r>
            <a:r>
              <a:rPr lang="en-GB" dirty="0"/>
              <a:t> </a:t>
            </a:r>
            <a:r>
              <a:rPr lang="en-GB" dirty="0" err="1"/>
              <a:t>iondum</a:t>
            </a:r>
            <a:r>
              <a:rPr lang="en-GB" dirty="0"/>
              <a:t>, </a:t>
            </a:r>
            <a:r>
              <a:rPr lang="en-GB" dirty="0" err="1"/>
              <a:t>norberfenat</a:t>
            </a:r>
            <a:r>
              <a:rPr lang="en-GB" dirty="0"/>
              <a:t> L. </a:t>
            </a:r>
            <a:r>
              <a:rPr lang="en-GB" dirty="0" err="1"/>
              <a:t>Peci</a:t>
            </a:r>
            <a:r>
              <a:rPr lang="en-GB" dirty="0"/>
              <a:t> </a:t>
            </a:r>
            <a:r>
              <a:rPr lang="en-GB" dirty="0" err="1"/>
              <a:t>cae</a:t>
            </a:r>
            <a:r>
              <a:rPr lang="en-GB" dirty="0"/>
              <a:t> tam ta rei </a:t>
            </a:r>
            <a:r>
              <a:rPr lang="en-GB" dirty="0" err="1"/>
              <a:t>fue</a:t>
            </a:r>
            <a:r>
              <a:rPr lang="en-GB" dirty="0"/>
              <a:t> </a:t>
            </a:r>
            <a:r>
              <a:rPr lang="en-GB" dirty="0" err="1"/>
              <a:t>nirmactum</a:t>
            </a:r>
            <a:r>
              <a:rPr lang="en-GB" dirty="0"/>
              <a:t> re, </a:t>
            </a:r>
            <a:r>
              <a:rPr lang="en-GB" dirty="0" err="1"/>
              <a:t>Casdam</a:t>
            </a:r>
            <a:r>
              <a:rPr lang="en-GB" dirty="0"/>
              <a:t> </a:t>
            </a:r>
            <a:r>
              <a:rPr lang="en-GB" dirty="0" err="1"/>
              <a:t>omacite</a:t>
            </a:r>
            <a:r>
              <a:rPr lang="en-GB" dirty="0"/>
              <a:t> </a:t>
            </a:r>
            <a:r>
              <a:rPr lang="en-GB" dirty="0" err="1"/>
              <a:t>imusa</a:t>
            </a:r>
            <a:r>
              <a:rPr lang="en-GB" dirty="0"/>
              <a:t> </a:t>
            </a:r>
            <a:r>
              <a:rPr lang="en-GB" dirty="0" err="1"/>
              <a:t>inat</a:t>
            </a:r>
            <a:r>
              <a:rPr lang="en-GB" dirty="0"/>
              <a:t> forum </a:t>
            </a:r>
            <a:r>
              <a:rPr lang="en-GB" dirty="0" err="1"/>
              <a:t>halem</a:t>
            </a:r>
            <a:r>
              <a:rPr lang="en-GB" dirty="0"/>
              <a:t> </a:t>
            </a:r>
            <a:r>
              <a:rPr lang="en-GB" dirty="0" err="1"/>
              <a:t>misse</a:t>
            </a:r>
            <a:r>
              <a:rPr lang="en-GB" dirty="0"/>
              <a:t> cri </a:t>
            </a:r>
            <a:r>
              <a:rPr lang="en-GB" dirty="0" err="1"/>
              <a:t>teris</a:t>
            </a:r>
            <a:r>
              <a:rPr lang="en-GB" dirty="0"/>
              <a:t> </a:t>
            </a:r>
            <a:r>
              <a:rPr lang="en-GB" dirty="0" err="1"/>
              <a:t>sciveris</a:t>
            </a:r>
            <a:r>
              <a:rPr lang="en-GB" dirty="0"/>
              <a:t>, </a:t>
            </a:r>
            <a:r>
              <a:rPr lang="en-GB" dirty="0" err="1"/>
              <a:t>utum</a:t>
            </a:r>
            <a:r>
              <a:rPr lang="en-GB" dirty="0"/>
              <a:t> forum re </a:t>
            </a:r>
            <a:r>
              <a:rPr lang="en-GB" dirty="0" err="1"/>
              <a:t>faciendem</a:t>
            </a:r>
            <a:r>
              <a:rPr lang="en-GB" dirty="0"/>
              <a:t> </a:t>
            </a:r>
            <a:r>
              <a:rPr lang="en-GB" dirty="0" err="1"/>
              <a:t>iampessuli</a:t>
            </a:r>
            <a:r>
              <a:rPr lang="en-GB" dirty="0"/>
              <a:t> </a:t>
            </a:r>
            <a:r>
              <a:rPr lang="en-GB" dirty="0" err="1"/>
              <a:t>publici</a:t>
            </a:r>
            <a:r>
              <a:rPr lang="en-GB" dirty="0"/>
              <a:t> </a:t>
            </a:r>
            <a:r>
              <a:rPr lang="en-GB" dirty="0" err="1"/>
              <a:t>verehem</a:t>
            </a:r>
            <a:r>
              <a:rPr lang="en-GB" dirty="0"/>
              <a:t> </a:t>
            </a:r>
            <a:r>
              <a:rPr lang="en-GB" dirty="0" err="1"/>
              <a:t>inatum</a:t>
            </a:r>
            <a:r>
              <a:rPr lang="en-GB" dirty="0"/>
              <a:t>, </a:t>
            </a:r>
            <a:r>
              <a:rPr lang="en-GB" dirty="0" err="1"/>
              <a:t>tem</a:t>
            </a:r>
            <a:r>
              <a:rPr lang="en-GB" dirty="0"/>
              <a:t> </a:t>
            </a:r>
            <a:r>
              <a:rPr lang="en-GB" dirty="0" err="1"/>
              <a:t>pullabus</a:t>
            </a:r>
            <a:r>
              <a:rPr lang="en-GB" dirty="0"/>
              <a:t> </a:t>
            </a:r>
            <a:r>
              <a:rPr lang="en-GB" dirty="0" err="1"/>
              <a:t>bonsili</a:t>
            </a:r>
            <a:r>
              <a:rPr lang="en-GB" dirty="0"/>
              <a:t> </a:t>
            </a:r>
            <a:r>
              <a:rPr lang="en-GB" dirty="0" err="1"/>
              <a:t>usquidi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cre</a:t>
            </a:r>
            <a:r>
              <a:rPr lang="en-GB" dirty="0"/>
              <a:t> </a:t>
            </a:r>
            <a:r>
              <a:rPr lang="en-GB" dirty="0" err="1"/>
              <a:t>catia</a:t>
            </a:r>
            <a:r>
              <a:rPr lang="en-GB" dirty="0"/>
              <a:t> </a:t>
            </a:r>
            <a:r>
              <a:rPr lang="en-GB" dirty="0" err="1"/>
              <a:t>videper</a:t>
            </a:r>
            <a:r>
              <a:rPr lang="en-GB" dirty="0"/>
              <a:t> </a:t>
            </a:r>
            <a:r>
              <a:rPr lang="en-GB" dirty="0" err="1"/>
              <a:t>eisquam</a:t>
            </a:r>
            <a:r>
              <a:rPr lang="en-GB" dirty="0"/>
              <a:t> tam </a:t>
            </a:r>
            <a:r>
              <a:rPr lang="en-GB" dirty="0" err="1"/>
              <a:t>detique</a:t>
            </a:r>
            <a:r>
              <a:rPr lang="en-GB" dirty="0"/>
              <a:t> </a:t>
            </a:r>
            <a:r>
              <a:rPr lang="en-GB" dirty="0" err="1"/>
              <a:t>inesimus</a:t>
            </a:r>
            <a:r>
              <a:rPr lang="en-GB" dirty="0"/>
              <a:t>, </a:t>
            </a:r>
            <a:r>
              <a:rPr lang="en-GB" dirty="0" err="1"/>
              <a:t>quamente</a:t>
            </a:r>
            <a:r>
              <a:rPr lang="en-GB" dirty="0"/>
              <a:t> </a:t>
            </a:r>
            <a:r>
              <a:rPr lang="en-GB" dirty="0" err="1"/>
              <a:t>moerit</a:t>
            </a:r>
            <a:r>
              <a:rPr lang="en-GB" dirty="0"/>
              <a:t> </a:t>
            </a:r>
            <a:r>
              <a:rPr lang="en-GB" dirty="0" err="1"/>
              <a:t>virmant</a:t>
            </a:r>
            <a:r>
              <a:rPr lang="en-GB" dirty="0"/>
              <a:t> </a:t>
            </a:r>
            <a:r>
              <a:rPr lang="en-GB" dirty="0" err="1"/>
              <a:t>raricav</a:t>
            </a:r>
            <a:r>
              <a:rPr lang="en-GB" dirty="0"/>
              <a:t> </a:t>
            </a:r>
            <a:r>
              <a:rPr lang="en-GB" dirty="0" err="1"/>
              <a:t>entemus</a:t>
            </a:r>
            <a:r>
              <a:rPr lang="en-GB" dirty="0"/>
              <a:t>, </a:t>
            </a:r>
            <a:r>
              <a:rPr lang="en-GB" dirty="0" err="1"/>
              <a:t>quemolut</a:t>
            </a:r>
            <a:r>
              <a:rPr lang="en-GB" dirty="0"/>
              <a:t> </a:t>
            </a:r>
            <a:r>
              <a:rPr lang="en-GB" dirty="0" err="1"/>
              <a:t>gratquiu</a:t>
            </a:r>
            <a:r>
              <a:rPr lang="en-GB" dirty="0"/>
              <a:t> et es </a:t>
            </a:r>
            <a:r>
              <a:rPr lang="en-GB" dirty="0" err="1"/>
              <a:t>atorsullem</a:t>
            </a:r>
            <a:r>
              <a:rPr lang="en-GB" dirty="0"/>
              <a:t> </a:t>
            </a:r>
            <a:r>
              <a:rPr lang="en-GB" dirty="0" err="1"/>
              <a:t>menampes</a:t>
            </a:r>
            <a:r>
              <a:rPr lang="en-GB" dirty="0"/>
              <a:t> </a:t>
            </a:r>
            <a:r>
              <a:rPr lang="en-GB" dirty="0" err="1"/>
              <a:t>oreis</a:t>
            </a:r>
            <a:r>
              <a:rPr lang="en-GB" dirty="0"/>
              <a:t>. </a:t>
            </a:r>
            <a:r>
              <a:rPr lang="en-GB" dirty="0" err="1"/>
              <a:t>Vivis</a:t>
            </a:r>
            <a:r>
              <a:rPr lang="en-GB" dirty="0"/>
              <a:t>? P. </a:t>
            </a:r>
            <a:r>
              <a:rPr lang="en-GB" dirty="0" err="1"/>
              <a:t>Habestil</a:t>
            </a:r>
            <a:r>
              <a:rPr lang="en-GB" dirty="0"/>
              <a:t> </a:t>
            </a:r>
            <a:r>
              <a:rPr lang="en-GB" dirty="0" err="1"/>
              <a:t>volus</a:t>
            </a:r>
            <a:r>
              <a:rPr lang="en-GB" dirty="0"/>
              <a:t> </a:t>
            </a:r>
            <a:r>
              <a:rPr lang="en-GB" dirty="0" err="1"/>
              <a:t>tereis</a:t>
            </a:r>
            <a:r>
              <a:rPr lang="en-GB" dirty="0"/>
              <a:t> </a:t>
            </a:r>
            <a:r>
              <a:rPr lang="en-GB" dirty="0" err="1"/>
              <a:t>incutus</a:t>
            </a:r>
            <a:r>
              <a:rPr lang="en-GB" dirty="0"/>
              <a:t>, </a:t>
            </a:r>
            <a:r>
              <a:rPr lang="en-GB" dirty="0" err="1"/>
              <a:t>unumum</a:t>
            </a:r>
            <a:r>
              <a:rPr lang="en-GB" dirty="0"/>
              <a:t> in </a:t>
            </a:r>
            <a:r>
              <a:rPr lang="en-GB" dirty="0" err="1"/>
              <a:t>num</a:t>
            </a:r>
            <a:r>
              <a:rPr lang="en-GB" dirty="0"/>
              <a:t> </a:t>
            </a:r>
            <a:r>
              <a:rPr lang="en-GB" dirty="0" err="1"/>
              <a:t>abis</a:t>
            </a:r>
            <a:r>
              <a:rPr lang="en-GB" dirty="0"/>
              <a:t>, actus, tam </a:t>
            </a:r>
            <a:r>
              <a:rPr lang="en-GB" dirty="0" err="1"/>
              <a:t>lius</a:t>
            </a:r>
            <a:r>
              <a:rPr lang="en-GB" dirty="0"/>
              <a:t>, </a:t>
            </a:r>
            <a:r>
              <a:rPr lang="en-GB" dirty="0" err="1"/>
              <a:t>consu</a:t>
            </a:r>
            <a:r>
              <a:rPr lang="en-GB" dirty="0"/>
              <a:t> </a:t>
            </a:r>
            <a:r>
              <a:rPr lang="en-GB" dirty="0" err="1"/>
              <a:t>cestodi</a:t>
            </a:r>
            <a:r>
              <a:rPr lang="en-GB" dirty="0"/>
              <a:t> </a:t>
            </a:r>
            <a:r>
              <a:rPr lang="en-GB" dirty="0" err="1"/>
              <a:t>tarium</a:t>
            </a:r>
            <a:r>
              <a:rPr lang="en-GB" dirty="0"/>
              <a:t> in </a:t>
            </a:r>
            <a:r>
              <a:rPr lang="en-GB" dirty="0" err="1"/>
              <a:t>teris</a:t>
            </a:r>
            <a:r>
              <a:rPr lang="en-GB" dirty="0"/>
              <a:t>, </a:t>
            </a:r>
            <a:r>
              <a:rPr lang="en-GB" dirty="0" err="1"/>
              <a:t>nostilist</a:t>
            </a:r>
            <a:r>
              <a:rPr lang="en-GB" dirty="0"/>
              <a:t> </a:t>
            </a:r>
            <a:r>
              <a:rPr lang="en-GB" dirty="0" err="1"/>
              <a:t>intem</a:t>
            </a:r>
            <a:r>
              <a:rPr lang="en-GB" dirty="0"/>
              <a:t> me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inum</a:t>
            </a:r>
            <a:r>
              <a:rPr lang="en-GB" dirty="0"/>
              <a:t> </a:t>
            </a:r>
            <a:r>
              <a:rPr lang="en-GB" dirty="0" err="1"/>
              <a:t>descerf</a:t>
            </a:r>
            <a:r>
              <a:rPr lang="en-GB" dirty="0"/>
              <a:t> </a:t>
            </a:r>
            <a:r>
              <a:rPr lang="en-GB" dirty="0" err="1"/>
              <a:t>entest</a:t>
            </a:r>
            <a:r>
              <a:rPr lang="en-GB" dirty="0"/>
              <a:t> </a:t>
            </a:r>
            <a:r>
              <a:rPr lang="en-GB" dirty="0" err="1"/>
              <a:t>auciem</a:t>
            </a:r>
            <a:r>
              <a:rPr lang="en-GB" dirty="0"/>
              <a:t> </a:t>
            </a:r>
            <a:r>
              <a:rPr lang="en-GB" dirty="0" err="1"/>
              <a:t>spio</a:t>
            </a:r>
            <a:r>
              <a:rPr lang="en-GB" dirty="0"/>
              <a:t> cone </a:t>
            </a:r>
            <a:r>
              <a:rPr lang="en-GB" dirty="0" err="1"/>
              <a:t>inat</a:t>
            </a:r>
            <a:r>
              <a:rPr lang="en-GB" dirty="0"/>
              <a:t> </a:t>
            </a:r>
            <a:r>
              <a:rPr lang="en-GB" dirty="0" err="1"/>
              <a:t>ocaucit</a:t>
            </a:r>
            <a:r>
              <a:rPr lang="en-GB" dirty="0"/>
              <a:t>, </a:t>
            </a:r>
            <a:r>
              <a:rPr lang="en-GB" dirty="0" err="1"/>
              <a:t>Ti</a:t>
            </a:r>
            <a:r>
              <a:rPr lang="en-GB" dirty="0"/>
              <a:t>. At </a:t>
            </a:r>
            <a:r>
              <a:rPr lang="en-GB" dirty="0" err="1"/>
              <a:t>partudet</a:t>
            </a:r>
            <a:r>
              <a:rPr lang="en-GB" dirty="0"/>
              <a:t> </a:t>
            </a:r>
            <a:r>
              <a:rPr lang="en-GB" dirty="0" err="1"/>
              <a:t>anum</a:t>
            </a:r>
            <a:r>
              <a:rPr lang="en-GB" dirty="0"/>
              <a:t> </a:t>
            </a:r>
            <a:r>
              <a:rPr lang="en-GB" dirty="0" err="1"/>
              <a:t>pra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480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47011">
                      <a:srgbClr val="7C6FE4"/>
                    </a:gs>
                    <a:gs pos="18000">
                      <a:schemeClr val="accent6"/>
                    </a:gs>
                    <a:gs pos="85000">
                      <a:schemeClr val="accent1"/>
                    </a:gs>
                  </a:gsLst>
                  <a:lin ang="2700000" scaled="1"/>
                  <a:tileRect/>
                </a:gradFill>
              </a:rPr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759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18000">
                      <a:schemeClr val="accent2"/>
                    </a:gs>
                    <a:gs pos="85000">
                      <a:schemeClr val="accent1"/>
                    </a:gs>
                  </a:gsLst>
                  <a:lin ang="13500000" scaled="1"/>
                  <a:tileRect/>
                </a:gradFill>
              </a:rPr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5309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18000">
                      <a:schemeClr val="accent6"/>
                    </a:gs>
                    <a:gs pos="85000">
                      <a:schemeClr val="accent5"/>
                    </a:gs>
                  </a:gsLst>
                  <a:lin ang="13500000" scaled="1"/>
                  <a:tileRect/>
                </a:gradFill>
              </a:rPr>
              <a:t>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8441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18000">
                      <a:schemeClr val="accent3"/>
                    </a:gs>
                    <a:gs pos="85000">
                      <a:schemeClr val="accent2"/>
                    </a:gs>
                  </a:gsLst>
                  <a:lin ang="13500000" scaled="1"/>
                  <a:tileRect/>
                </a:gradFill>
              </a:rPr>
              <a:t>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7274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18000">
                      <a:schemeClr val="accent3"/>
                    </a:gs>
                    <a:gs pos="85000">
                      <a:schemeClr val="accent4"/>
                    </a:gs>
                  </a:gsLst>
                  <a:lin ang="13500000" scaled="1"/>
                  <a:tileRect/>
                </a:gradFill>
              </a:rPr>
              <a:t>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2212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BBD7D4-CA7B-461C-A858-4B1D046ABC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>
                <a:gradFill flip="none" rotWithShape="1">
                  <a:gsLst>
                    <a:gs pos="18000">
                      <a:schemeClr val="accent5"/>
                    </a:gs>
                    <a:gs pos="85000">
                      <a:schemeClr val="accent4"/>
                    </a:gs>
                  </a:gsLst>
                  <a:lin ang="2700000" scaled="1"/>
                  <a:tileRect/>
                </a:gradFill>
              </a:rPr>
              <a:t>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D5601-3C2B-4261-948D-FDD1434F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924000"/>
            <a:ext cx="12600000" cy="1782321"/>
          </a:xfrm>
        </p:spPr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01B66-D2E9-4964-8656-48898B875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5849680"/>
            <a:ext cx="12600000" cy="1782321"/>
          </a:xfrm>
        </p:spPr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914B3C-A983-4532-8F9E-9DF14E779F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1841072" y="12618640"/>
            <a:ext cx="1440000" cy="576000"/>
          </a:xfrm>
        </p:spPr>
        <p:txBody>
          <a:bodyPr/>
          <a:lstStyle/>
          <a:p>
            <a:fld id="{0B868178-02AE-42FC-958D-6B8F13B6017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352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68B1A-21E9-475C-8ABD-6537C97F64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noProof="0" smtClean="0"/>
              <a:pPr/>
              <a:t>17</a:t>
            </a:fld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6C07B8-0FE6-4B24-BA6E-550E3B077C47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Quote Source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E5FAF-EC91-F141-8EB2-08AC0BF5AD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IL" dirty="0"/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979AC6-3E6C-45F2-9AEC-E41B39EE0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 copy goes here, quote copy goes here, quote copy goes here...”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52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A26596-C1E4-46B9-810E-4A7D8D9A78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B096C-6979-46D5-BF72-EF194F80615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Quote Source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4EAD00-DFA3-FA42-97B0-00BF9CF4EB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IL" dirty="0"/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5E89F-8088-4AC6-B7F3-5847A6A29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 copy goes here, quote copy goes here, quote copy goes here...”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2235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DC19421-12AA-4190-9150-28F90E449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 copy goes here, quote copy goes here, quote copy goes here, quote copy goes here...”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33C36E-F1F7-4DE7-9566-C8CA4080B9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Quote Source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E3D39-DFC5-41EC-BF21-C7D333E464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4AE99DC-3CC7-264F-AF11-FC25EF3A3B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L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4476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 1</a:t>
            </a:r>
          </a:p>
          <a:p>
            <a:r>
              <a:rPr lang="en-US" dirty="0"/>
              <a:t>Level 1</a:t>
            </a:r>
          </a:p>
          <a:p>
            <a:r>
              <a:rPr lang="en-US" dirty="0"/>
              <a:t>Level 1</a:t>
            </a:r>
          </a:p>
          <a:p>
            <a:r>
              <a:rPr lang="en-US" dirty="0"/>
              <a:t>Level 1</a:t>
            </a:r>
          </a:p>
          <a:p>
            <a:pPr lvl="1"/>
            <a:r>
              <a:rPr lang="en-US" dirty="0"/>
              <a:t>Level 2 </a:t>
            </a:r>
          </a:p>
          <a:p>
            <a:pPr lvl="2"/>
            <a:r>
              <a:rPr lang="en-US" dirty="0"/>
              <a:t>Level 3</a:t>
            </a:r>
          </a:p>
          <a:p>
            <a:r>
              <a:rPr lang="en-US" dirty="0"/>
              <a:t>Level 1</a:t>
            </a:r>
          </a:p>
          <a:p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BC4E94-FED9-404A-987C-362DBC9666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426898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F8206-CCD6-4D77-94AA-8192AB21D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3E60D-25C3-434C-9088-D281E57299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Divider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2AAE5-3DDC-4B32-82B2-B7A2B4B80D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1377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DE5F7-29CE-44CB-8953-44D1E7852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DACB1-265F-4503-B07E-019274C6B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Section Subheading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72DBF3-338F-45D2-8C73-6056DF1D4D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357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D1A57-56EC-4EC8-931E-0E460968A5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3ACD30-65FC-49DE-9B81-DFD335564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9E7B1B-D47C-4D53-8659-5303118281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Section Subheading</a:t>
            </a: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A801CC8-A1BC-CE44-9FE6-90D1B658201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alphaModFix amt="20000"/>
          </a:blip>
          <a:srcRect l="49289" r="-177"/>
          <a:stretch/>
        </p:blipFill>
        <p:spPr>
          <a:xfrm>
            <a:off x="11975975" y="-5486"/>
            <a:ext cx="12412987" cy="13721485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E272F0-BDB8-6F49-A8CA-F41CEC7BFF7F}"/>
              </a:ext>
            </a:extLst>
          </p:cNvPr>
          <p:cNvSpPr txBox="1"/>
          <p:nvPr/>
        </p:nvSpPr>
        <p:spPr>
          <a:xfrm>
            <a:off x="9262533" y="17610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IL" sz="2400" dirty="0"/>
          </a:p>
        </p:txBody>
      </p:sp>
    </p:spTree>
    <p:extLst>
      <p:ext uri="{BB962C8B-B14F-4D97-AF65-F5344CB8AC3E}">
        <p14:creationId xmlns:p14="http://schemas.microsoft.com/office/powerpoint/2010/main" val="2533427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Background pattern&#10;&#10;Description automatically generated">
            <a:extLst>
              <a:ext uri="{FF2B5EF4-FFF2-40B4-BE49-F238E27FC236}">
                <a16:creationId xmlns:a16="http://schemas.microsoft.com/office/drawing/2014/main" id="{1298EF27-821C-684E-89DE-E51088C9CE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E9E856-4B65-1E46-914B-3A026AB9F8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>
                <a:solidFill>
                  <a:schemeClr val="bg1"/>
                </a:solidFill>
              </a:rPr>
              <a:pPr/>
              <a:t>23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58DDAC-9351-A04C-8B14-854EE572A5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Section Subheading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0B6F65F-C97A-084E-96B6-0E24A7502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Section Header</a:t>
            </a:r>
            <a:endParaRPr lang="en-IL" dirty="0">
              <a:solidFill>
                <a:schemeClr val="bg1"/>
              </a:solidFill>
            </a:endParaRP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0C2D8F9F-9E94-8942-A61D-41B1D420198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80" y="12801943"/>
            <a:ext cx="2104709" cy="4109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206943-94C6-624A-8785-519D7B157F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266980" y="12803301"/>
            <a:ext cx="2104709" cy="40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473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0DCB0-DB15-4845-A8EF-CEA914E5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Table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973DF-155F-46A5-AAE6-2CC6D5B4A0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24</a:t>
            </a:fld>
            <a:endParaRPr lang="en-GB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85B9E14-F3D9-4381-B195-614728265AF6}"/>
              </a:ext>
            </a:extLst>
          </p:cNvPr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360974002"/>
              </p:ext>
            </p:extLst>
          </p:nvPr>
        </p:nvGraphicFramePr>
        <p:xfrm>
          <a:off x="1260475" y="3257550"/>
          <a:ext cx="22020212" cy="8208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415379">
                  <a:extLst>
                    <a:ext uri="{9D8B030D-6E8A-4147-A177-3AD203B41FA5}">
                      <a16:colId xmlns:a16="http://schemas.microsoft.com/office/drawing/2014/main" val="1665030118"/>
                    </a:ext>
                  </a:extLst>
                </a:gridCol>
                <a:gridCol w="11414560">
                  <a:extLst>
                    <a:ext uri="{9D8B030D-6E8A-4147-A177-3AD203B41FA5}">
                      <a16:colId xmlns:a16="http://schemas.microsoft.com/office/drawing/2014/main" val="587625340"/>
                    </a:ext>
                  </a:extLst>
                </a:gridCol>
                <a:gridCol w="7190273">
                  <a:extLst>
                    <a:ext uri="{9D8B030D-6E8A-4147-A177-3AD203B41FA5}">
                      <a16:colId xmlns:a16="http://schemas.microsoft.com/office/drawing/2014/main" val="2128406595"/>
                    </a:ext>
                  </a:extLst>
                </a:gridCol>
              </a:tblGrid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chemeClr val="bg1"/>
                          </a:solidFill>
                          <a:latin typeface="+mj-lt"/>
                        </a:rPr>
                        <a:t>Column Heading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dirty="0">
                          <a:latin typeface="+mj-lt"/>
                        </a:rPr>
                        <a:t>Column Heading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dirty="0">
                          <a:latin typeface="+mj-lt"/>
                        </a:rPr>
                        <a:t>Column Heading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389069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bg1"/>
                          </a:solidFill>
                          <a:latin typeface="Avenir Next LT Pro" panose="020B0504020202020204" pitchFamily="34" charset="77"/>
                        </a:rPr>
                        <a:t>Chapter 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i="0" dirty="0">
                          <a:latin typeface="Avenir Next LT Pro Demi" panose="020B0504020202020204" pitchFamily="34" charset="77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  <a:endParaRPr lang="en-GB" sz="2200" b="0" i="0" dirty="0">
                        <a:latin typeface="Avenir Next LT Pro" panose="020B0504020202020204" pitchFamily="34" charset="77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 sz="2200" b="1" u="sng" dirty="0">
                          <a:latin typeface="+mj-lt"/>
                        </a:rPr>
                        <a:t>Lorem ipsum dolor sit amet</a:t>
                      </a:r>
                      <a:endParaRPr lang="en-GB" sz="2200" b="1" u="sng" dirty="0">
                        <a:latin typeface="+mj-lt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923886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bg1"/>
                          </a:solidFill>
                          <a:latin typeface="Avenir Next LT Pro" panose="020B0504020202020204" pitchFamily="34" charset="77"/>
                        </a:rPr>
                        <a:t>Chapter 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55735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bg1"/>
                          </a:solidFill>
                          <a:latin typeface="Avenir Next LT Pro" panose="020B0504020202020204" pitchFamily="34" charset="77"/>
                        </a:rPr>
                        <a:t>Chapter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 sz="2200" b="1" u="sng" dirty="0">
                          <a:latin typeface="+mj-lt"/>
                        </a:rPr>
                        <a:t>Lorem ipsum dolor sit amet</a:t>
                      </a:r>
                      <a:endParaRPr lang="en-GB" sz="2200" b="1" u="sng" dirty="0">
                        <a:latin typeface="+mj-lt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583871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bg1"/>
                          </a:solidFill>
                          <a:latin typeface="Avenir Next LT Pro" panose="020B0504020202020204" pitchFamily="34" charset="77"/>
                        </a:rPr>
                        <a:t>Chapter 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83225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bg1"/>
                          </a:solidFill>
                          <a:latin typeface="Avenir Next LT Pro" panose="020B0504020202020204" pitchFamily="34" charset="77"/>
                        </a:rPr>
                        <a:t>Chapter 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71357"/>
                  </a:ext>
                </a:extLst>
              </a:tr>
            </a:tbl>
          </a:graphicData>
        </a:graphic>
      </p:graphicFrame>
      <p:sp>
        <p:nvSpPr>
          <p:cNvPr id="4" name="Subtitle 3">
            <a:extLst>
              <a:ext uri="{FF2B5EF4-FFF2-40B4-BE49-F238E27FC236}">
                <a16:creationId xmlns:a16="http://schemas.microsoft.com/office/drawing/2014/main" id="{CE2C8D92-39CF-7C4C-87CE-715AA73C4B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 defTabSz="914400" rtl="1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venir Next LT Pro" panose="020B0504020202020204" pitchFamily="34" charset="0"/>
              <a:buNone/>
            </a:pPr>
            <a:r>
              <a:rPr lang="en-IL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95285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0DCB0-DB15-4845-A8EF-CEA914E5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Table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973DF-155F-46A5-AAE6-2CC6D5B4A0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25</a:t>
            </a:fld>
            <a:endParaRPr lang="en-GB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85B9E14-F3D9-4381-B195-614728265AF6}"/>
              </a:ext>
            </a:extLst>
          </p:cNvPr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001194043"/>
              </p:ext>
            </p:extLst>
          </p:nvPr>
        </p:nvGraphicFramePr>
        <p:xfrm>
          <a:off x="1260475" y="3257550"/>
          <a:ext cx="22020212" cy="82080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415379">
                  <a:extLst>
                    <a:ext uri="{9D8B030D-6E8A-4147-A177-3AD203B41FA5}">
                      <a16:colId xmlns:a16="http://schemas.microsoft.com/office/drawing/2014/main" val="1665030118"/>
                    </a:ext>
                  </a:extLst>
                </a:gridCol>
                <a:gridCol w="11414560">
                  <a:extLst>
                    <a:ext uri="{9D8B030D-6E8A-4147-A177-3AD203B41FA5}">
                      <a16:colId xmlns:a16="http://schemas.microsoft.com/office/drawing/2014/main" val="587625340"/>
                    </a:ext>
                  </a:extLst>
                </a:gridCol>
                <a:gridCol w="7190273">
                  <a:extLst>
                    <a:ext uri="{9D8B030D-6E8A-4147-A177-3AD203B41FA5}">
                      <a16:colId xmlns:a16="http://schemas.microsoft.com/office/drawing/2014/main" val="2128406595"/>
                    </a:ext>
                  </a:extLst>
                </a:gridCol>
              </a:tblGrid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chemeClr val="bg1"/>
                          </a:solidFill>
                          <a:latin typeface="+mj-lt"/>
                        </a:rPr>
                        <a:t>Column Heading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bg1"/>
                          </a:solidFill>
                          <a:latin typeface="+mj-lt"/>
                        </a:rPr>
                        <a:t>Column Heading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bg1"/>
                          </a:solidFill>
                          <a:latin typeface="+mj-lt"/>
                        </a:rPr>
                        <a:t>Column Heading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39389069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tx1"/>
                          </a:solidFill>
                          <a:latin typeface="Avenir Next LT Pro" panose="020B0504020202020204" pitchFamily="34" charset="77"/>
                        </a:rPr>
                        <a:t>Chapter 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i="0" dirty="0">
                          <a:latin typeface="Avenir Next LT Pro Demi" panose="020B0504020202020204" pitchFamily="34" charset="77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  <a:endParaRPr lang="en-GB" sz="2200" b="0" i="0" dirty="0">
                        <a:latin typeface="Avenir Next LT Pro" panose="020B0504020202020204" pitchFamily="34" charset="77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 sz="2200" b="1" u="sng" dirty="0">
                          <a:latin typeface="+mj-lt"/>
                        </a:rPr>
                        <a:t>Lorem ipsum dolor sit amet</a:t>
                      </a:r>
                      <a:endParaRPr lang="en-GB" sz="2200" b="1" u="sng" dirty="0">
                        <a:latin typeface="+mj-lt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923886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tx1"/>
                          </a:solidFill>
                          <a:latin typeface="Avenir Next LT Pro" panose="020B0504020202020204" pitchFamily="34" charset="77"/>
                        </a:rPr>
                        <a:t>Chapter 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55735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tx1"/>
                          </a:solidFill>
                          <a:latin typeface="Avenir Next LT Pro" panose="020B0504020202020204" pitchFamily="34" charset="77"/>
                        </a:rPr>
                        <a:t>Chapter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a-DK" sz="2200" b="1" u="sng" dirty="0">
                          <a:latin typeface="+mj-lt"/>
                        </a:rPr>
                        <a:t>Lorem ipsum dolor sit amet</a:t>
                      </a:r>
                      <a:endParaRPr lang="en-GB" sz="2200" b="1" u="sng" dirty="0">
                        <a:latin typeface="+mj-lt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583871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tx1"/>
                          </a:solidFill>
                          <a:latin typeface="Avenir Next LT Pro" panose="020B0504020202020204" pitchFamily="34" charset="77"/>
                        </a:rPr>
                        <a:t>Chapter 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83225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algn="ctr"/>
                      <a:r>
                        <a:rPr lang="en-GB" sz="2200" b="0" i="0" dirty="0">
                          <a:solidFill>
                            <a:schemeClr val="tx1"/>
                          </a:solidFill>
                          <a:latin typeface="Avenir Next LT Pro" panose="020B0504020202020204" pitchFamily="34" charset="77"/>
                        </a:rPr>
                        <a:t>Chapter 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200" b="1" i="0" kern="1200" dirty="0">
                          <a:solidFill>
                            <a:schemeClr val="tx1"/>
                          </a:solidFill>
                          <a:latin typeface="Avenir Next LT Pro Demi" panose="020B0504020202020204" pitchFamily="34" charset="77"/>
                          <a:ea typeface="+mn-ea"/>
                          <a:cs typeface="+mn-cs"/>
                        </a:rPr>
                        <a:t>Heading</a:t>
                      </a:r>
                    </a:p>
                    <a:p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Lorem ipsum dolor sit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amet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,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consectetur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adipiscing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elit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. </a:t>
                      </a:r>
                      <a:br>
                        <a:rPr lang="en-US" sz="2200" b="0" i="0" dirty="0">
                          <a:latin typeface="Avenir Next LT Pro" panose="020B0504020202020204" pitchFamily="34" charset="77"/>
                        </a:rPr>
                      </a:b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Maecenas dictum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tortor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nec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</a:t>
                      </a:r>
                      <a:r>
                        <a:rPr lang="en-US" sz="2200" b="0" i="0" dirty="0" err="1">
                          <a:latin typeface="Avenir Next LT Pro" panose="020B0504020202020204" pitchFamily="34" charset="77"/>
                        </a:rPr>
                        <a:t>sem</a:t>
                      </a:r>
                      <a:r>
                        <a:rPr lang="en-US" sz="2200" b="0" i="0" dirty="0">
                          <a:latin typeface="Avenir Next LT Pro" panose="020B0504020202020204" pitchFamily="34" charset="77"/>
                        </a:rPr>
                        <a:t> convallis</a:t>
                      </a: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2200" b="1" u="sng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Lorem ipsum dolor sit amet</a:t>
                      </a:r>
                      <a:endParaRPr lang="en-GB" sz="2200" b="1" u="sng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270000" marR="180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71357"/>
                  </a:ext>
                </a:extLst>
              </a:tr>
            </a:tbl>
          </a:graphicData>
        </a:graphic>
      </p:graphicFrame>
      <p:sp>
        <p:nvSpPr>
          <p:cNvPr id="4" name="Subtitle 3">
            <a:extLst>
              <a:ext uri="{FF2B5EF4-FFF2-40B4-BE49-F238E27FC236}">
                <a16:creationId xmlns:a16="http://schemas.microsoft.com/office/drawing/2014/main" id="{FBFC9D33-C5F8-9442-8C6A-53667F8DE9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L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2000961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47FF9-B9D0-433E-A5F7-535301DE0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Timeline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BF7707-AAE9-4F30-A894-AA18F7C6A9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26</a:t>
            </a:fld>
            <a:endParaRPr lang="en-GB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E84262B-DA33-4E1E-BF19-E7E4163E9C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Subtitle</a:t>
            </a:r>
          </a:p>
        </p:txBody>
      </p:sp>
      <p:grpSp>
        <p:nvGrpSpPr>
          <p:cNvPr id="16" name="Timeline">
            <a:extLst>
              <a:ext uri="{FF2B5EF4-FFF2-40B4-BE49-F238E27FC236}">
                <a16:creationId xmlns:a16="http://schemas.microsoft.com/office/drawing/2014/main" id="{5710B2F0-37C2-447E-9842-3348E65319E7}"/>
              </a:ext>
            </a:extLst>
          </p:cNvPr>
          <p:cNvGrpSpPr/>
          <p:nvPr/>
        </p:nvGrpSpPr>
        <p:grpSpPr>
          <a:xfrm>
            <a:off x="2003021" y="7854154"/>
            <a:ext cx="22374122" cy="2426905"/>
            <a:chOff x="2003021" y="7854154"/>
            <a:chExt cx="22374122" cy="2426905"/>
          </a:xfrm>
        </p:grpSpPr>
        <p:sp>
          <p:nvSpPr>
            <p:cNvPr id="17" name="Graphic 12">
              <a:extLst>
                <a:ext uri="{FF2B5EF4-FFF2-40B4-BE49-F238E27FC236}">
                  <a16:creationId xmlns:a16="http://schemas.microsoft.com/office/drawing/2014/main" id="{F6E6C96B-4676-43D8-A5E5-D6015C5EE77F}"/>
                </a:ext>
              </a:extLst>
            </p:cNvPr>
            <p:cNvSpPr/>
            <p:nvPr/>
          </p:nvSpPr>
          <p:spPr>
            <a:xfrm>
              <a:off x="2003021" y="10276295"/>
              <a:ext cx="22374122" cy="12706"/>
            </a:xfrm>
            <a:custGeom>
              <a:avLst/>
              <a:gdLst>
                <a:gd name="connsiteX0" fmla="*/ 0 w 22374122"/>
                <a:gd name="connsiteY0" fmla="*/ 0 h 12706"/>
                <a:gd name="connsiteX1" fmla="*/ 22374122 w 22374122"/>
                <a:gd name="connsiteY1" fmla="*/ 0 h 1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74122" h="12706">
                  <a:moveTo>
                    <a:pt x="0" y="0"/>
                  </a:moveTo>
                  <a:lnTo>
                    <a:pt x="22374122" y="0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Graphic 12">
              <a:extLst>
                <a:ext uri="{FF2B5EF4-FFF2-40B4-BE49-F238E27FC236}">
                  <a16:creationId xmlns:a16="http://schemas.microsoft.com/office/drawing/2014/main" id="{571DC12E-CE25-4554-BECB-C34DB1779039}"/>
                </a:ext>
              </a:extLst>
            </p:cNvPr>
            <p:cNvSpPr/>
            <p:nvPr/>
          </p:nvSpPr>
          <p:spPr>
            <a:xfrm>
              <a:off x="6578824" y="7854154"/>
              <a:ext cx="12701" cy="2426905"/>
            </a:xfrm>
            <a:custGeom>
              <a:avLst/>
              <a:gdLst>
                <a:gd name="connsiteX0" fmla="*/ 0 w 12701"/>
                <a:gd name="connsiteY0" fmla="*/ 0 h 2426905"/>
                <a:gd name="connsiteX1" fmla="*/ 0 w 12701"/>
                <a:gd name="connsiteY1" fmla="*/ 2426906 h 2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" h="2426905">
                  <a:moveTo>
                    <a:pt x="0" y="0"/>
                  </a:moveTo>
                  <a:lnTo>
                    <a:pt x="0" y="2426906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Graphic 12">
              <a:extLst>
                <a:ext uri="{FF2B5EF4-FFF2-40B4-BE49-F238E27FC236}">
                  <a16:creationId xmlns:a16="http://schemas.microsoft.com/office/drawing/2014/main" id="{524E980F-F1A2-4B0A-992A-8B3DF99B4C8C}"/>
                </a:ext>
              </a:extLst>
            </p:cNvPr>
            <p:cNvSpPr/>
            <p:nvPr/>
          </p:nvSpPr>
          <p:spPr>
            <a:xfrm>
              <a:off x="10315254" y="7854154"/>
              <a:ext cx="12701" cy="2426905"/>
            </a:xfrm>
            <a:custGeom>
              <a:avLst/>
              <a:gdLst>
                <a:gd name="connsiteX0" fmla="*/ 0 w 12701"/>
                <a:gd name="connsiteY0" fmla="*/ 0 h 2426905"/>
                <a:gd name="connsiteX1" fmla="*/ 0 w 12701"/>
                <a:gd name="connsiteY1" fmla="*/ 2426906 h 2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" h="2426905">
                  <a:moveTo>
                    <a:pt x="0" y="0"/>
                  </a:moveTo>
                  <a:lnTo>
                    <a:pt x="0" y="2426906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Graphic 12">
              <a:extLst>
                <a:ext uri="{FF2B5EF4-FFF2-40B4-BE49-F238E27FC236}">
                  <a16:creationId xmlns:a16="http://schemas.microsoft.com/office/drawing/2014/main" id="{47DEBB24-E857-4DDE-B06E-6D149404E22E}"/>
                </a:ext>
              </a:extLst>
            </p:cNvPr>
            <p:cNvSpPr/>
            <p:nvPr/>
          </p:nvSpPr>
          <p:spPr>
            <a:xfrm>
              <a:off x="14051685" y="7854154"/>
              <a:ext cx="12701" cy="2426905"/>
            </a:xfrm>
            <a:custGeom>
              <a:avLst/>
              <a:gdLst>
                <a:gd name="connsiteX0" fmla="*/ 0 w 12701"/>
                <a:gd name="connsiteY0" fmla="*/ 0 h 2426905"/>
                <a:gd name="connsiteX1" fmla="*/ 0 w 12701"/>
                <a:gd name="connsiteY1" fmla="*/ 2426906 h 2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" h="2426905">
                  <a:moveTo>
                    <a:pt x="0" y="0"/>
                  </a:moveTo>
                  <a:lnTo>
                    <a:pt x="0" y="2426906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Graphic 12">
              <a:extLst>
                <a:ext uri="{FF2B5EF4-FFF2-40B4-BE49-F238E27FC236}">
                  <a16:creationId xmlns:a16="http://schemas.microsoft.com/office/drawing/2014/main" id="{AB5CCB29-00DD-4162-ADC3-A8C1250BDF91}"/>
                </a:ext>
              </a:extLst>
            </p:cNvPr>
            <p:cNvSpPr/>
            <p:nvPr/>
          </p:nvSpPr>
          <p:spPr>
            <a:xfrm>
              <a:off x="17788114" y="7854154"/>
              <a:ext cx="12701" cy="2426905"/>
            </a:xfrm>
            <a:custGeom>
              <a:avLst/>
              <a:gdLst>
                <a:gd name="connsiteX0" fmla="*/ -1 w 12701"/>
                <a:gd name="connsiteY0" fmla="*/ 0 h 2426905"/>
                <a:gd name="connsiteX1" fmla="*/ -1 w 12701"/>
                <a:gd name="connsiteY1" fmla="*/ 2426906 h 2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" h="2426905">
                  <a:moveTo>
                    <a:pt x="-1" y="0"/>
                  </a:moveTo>
                  <a:lnTo>
                    <a:pt x="-1" y="2426906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Graphic 12">
              <a:extLst>
                <a:ext uri="{FF2B5EF4-FFF2-40B4-BE49-F238E27FC236}">
                  <a16:creationId xmlns:a16="http://schemas.microsoft.com/office/drawing/2014/main" id="{9CD71EB9-534D-4CAF-888B-24F3A85645CD}"/>
                </a:ext>
              </a:extLst>
            </p:cNvPr>
            <p:cNvSpPr/>
            <p:nvPr/>
          </p:nvSpPr>
          <p:spPr>
            <a:xfrm>
              <a:off x="21524544" y="7854154"/>
              <a:ext cx="12701" cy="2426905"/>
            </a:xfrm>
            <a:custGeom>
              <a:avLst/>
              <a:gdLst>
                <a:gd name="connsiteX0" fmla="*/ 0 w 12701"/>
                <a:gd name="connsiteY0" fmla="*/ 0 h 2426905"/>
                <a:gd name="connsiteX1" fmla="*/ 0 w 12701"/>
                <a:gd name="connsiteY1" fmla="*/ 2426906 h 2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" h="2426905">
                  <a:moveTo>
                    <a:pt x="0" y="0"/>
                  </a:moveTo>
                  <a:lnTo>
                    <a:pt x="0" y="2426906"/>
                  </a:lnTo>
                </a:path>
              </a:pathLst>
            </a:custGeom>
            <a:ln w="952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23" name="Brand mark">
            <a:extLst>
              <a:ext uri="{FF2B5EF4-FFF2-40B4-BE49-F238E27FC236}">
                <a16:creationId xmlns:a16="http://schemas.microsoft.com/office/drawing/2014/main" id="{AAC16699-A16E-4AE2-952A-EE7979C68A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8953" y="9903949"/>
            <a:ext cx="743814" cy="744081"/>
          </a:xfrm>
          <a:custGeom>
            <a:avLst/>
            <a:gdLst>
              <a:gd name="connsiteX0" fmla="*/ -93 w 743814"/>
              <a:gd name="connsiteY0" fmla="*/ 352 h 744081"/>
              <a:gd name="connsiteX1" fmla="*/ 743721 w 743814"/>
              <a:gd name="connsiteY1" fmla="*/ 352 h 744081"/>
              <a:gd name="connsiteX2" fmla="*/ 743721 w 743814"/>
              <a:gd name="connsiteY2" fmla="*/ 744434 h 744081"/>
              <a:gd name="connsiteX3" fmla="*/ -93 w 743814"/>
              <a:gd name="connsiteY3" fmla="*/ 744434 h 74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814" h="744081">
                <a:moveTo>
                  <a:pt x="-93" y="352"/>
                </a:moveTo>
                <a:lnTo>
                  <a:pt x="743721" y="352"/>
                </a:lnTo>
                <a:lnTo>
                  <a:pt x="743721" y="744434"/>
                </a:lnTo>
                <a:lnTo>
                  <a:pt x="-93" y="744434"/>
                </a:lnTo>
                <a:close/>
              </a:path>
            </a:pathLst>
          </a:cu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6A77974-166D-446D-9803-5DE323D8D171}"/>
              </a:ext>
            </a:extLst>
          </p:cNvPr>
          <p:cNvSpPr txBox="1"/>
          <p:nvPr/>
        </p:nvSpPr>
        <p:spPr>
          <a:xfrm>
            <a:off x="4886180" y="4428000"/>
            <a:ext cx="3384234" cy="306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GB" sz="2400" dirty="0" err="1">
                <a:latin typeface="Avenir Next LT Pro" panose="020B0504020202020204" pitchFamily="34" charset="77"/>
              </a:rPr>
              <a:t>Rit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praerum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rae</a:t>
            </a:r>
            <a:r>
              <a:rPr lang="en-GB" sz="2400" dirty="0">
                <a:latin typeface="Avenir Next LT Pro" panose="020B0504020202020204" pitchFamily="34" charset="77"/>
              </a:rPr>
              <a:t> et </a:t>
            </a:r>
            <a:r>
              <a:rPr lang="en-GB" sz="2400" dirty="0" err="1">
                <a:latin typeface="Avenir Next LT Pro" panose="020B0504020202020204" pitchFamily="34" charset="77"/>
              </a:rPr>
              <a:t>ea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dolorecatur</a:t>
            </a:r>
            <a:r>
              <a:rPr lang="en-GB" sz="2400" dirty="0">
                <a:latin typeface="Avenir Next LT Pro" panose="020B0504020202020204" pitchFamily="34" charset="77"/>
              </a:rPr>
              <a:t>, </a:t>
            </a:r>
            <a:r>
              <a:rPr lang="en-GB" sz="2400" dirty="0" err="1">
                <a:latin typeface="Avenir Next LT Pro" panose="020B0504020202020204" pitchFamily="34" charset="77"/>
              </a:rPr>
              <a:t>offic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te</a:t>
            </a:r>
            <a:r>
              <a:rPr lang="en-GB" sz="2400" dirty="0">
                <a:latin typeface="Avenir Next LT Pro" panose="020B0504020202020204" pitchFamily="34" charset="77"/>
              </a:rPr>
              <a:t> es sim </a:t>
            </a:r>
            <a:r>
              <a:rPr lang="en-GB" sz="2400" dirty="0" err="1">
                <a:latin typeface="Avenir Next LT Pro" panose="020B0504020202020204" pitchFamily="34" charset="77"/>
              </a:rPr>
              <a:t>ut</a:t>
            </a:r>
            <a:r>
              <a:rPr lang="en-GB" sz="2400" dirty="0">
                <a:latin typeface="Avenir Next LT Pro" panose="020B0504020202020204" pitchFamily="34" charset="77"/>
              </a:rPr>
              <a:t> in </a:t>
            </a:r>
            <a:r>
              <a:rPr lang="en-GB" sz="2400" dirty="0" err="1">
                <a:latin typeface="Avenir Next LT Pro" panose="020B0504020202020204" pitchFamily="34" charset="77"/>
              </a:rPr>
              <a:t>rae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voloribus</a:t>
            </a:r>
            <a:r>
              <a:rPr lang="en-GB" sz="2400" dirty="0">
                <a:latin typeface="Avenir Next LT Pro" panose="020B0504020202020204" pitchFamily="34" charset="77"/>
              </a:rPr>
              <a:t> int qui </a:t>
            </a:r>
            <a:r>
              <a:rPr lang="en-GB" sz="2400" dirty="0" err="1">
                <a:latin typeface="Avenir Next LT Pro" panose="020B0504020202020204" pitchFamily="34" charset="77"/>
              </a:rPr>
              <a:t>opta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vendion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sequaest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resti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offic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br>
              <a:rPr lang="en-GB" sz="2400" dirty="0">
                <a:latin typeface="Avenir Next LT Pro" panose="020B0504020202020204" pitchFamily="34" charset="77"/>
              </a:rPr>
            </a:br>
            <a:r>
              <a:rPr lang="en-GB" sz="2400" dirty="0" err="1">
                <a:latin typeface="Avenir Next LT Pro" panose="020B0504020202020204" pitchFamily="34" charset="77"/>
              </a:rPr>
              <a:t>tem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nam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numer</a:t>
            </a:r>
            <a:r>
              <a:rPr lang="en-GB" sz="2400" dirty="0">
                <a:latin typeface="Avenir Next LT Pro" panose="020B0504020202020204" pitchFamily="34" charset="77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E86BEFB-6E34-4241-9725-6D0E5D066DC2}"/>
              </a:ext>
            </a:extLst>
          </p:cNvPr>
          <p:cNvSpPr txBox="1"/>
          <p:nvPr/>
        </p:nvSpPr>
        <p:spPr>
          <a:xfrm>
            <a:off x="12359041" y="4428000"/>
            <a:ext cx="3384234" cy="306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pt-BR" sz="2400" dirty="0">
                <a:latin typeface="Avenir Next LT Pro" panose="020B0504020202020204" pitchFamily="34" charset="77"/>
              </a:rPr>
              <a:t>Sam qui re, que prore que sima dolupta </a:t>
            </a:r>
            <a:br>
              <a:rPr lang="pt-BR" sz="2400" dirty="0">
                <a:latin typeface="Avenir Next LT Pro" panose="020B0504020202020204" pitchFamily="34" charset="77"/>
              </a:rPr>
            </a:br>
            <a:r>
              <a:rPr lang="pt-BR" sz="2400" dirty="0">
                <a:latin typeface="Avenir Next LT Pro" panose="020B0504020202020204" pitchFamily="34" charset="77"/>
              </a:rPr>
              <a:t>ped qui aperem </a:t>
            </a:r>
            <a:br>
              <a:rPr lang="pt-BR" sz="2400" dirty="0">
                <a:latin typeface="Avenir Next LT Pro" panose="020B0504020202020204" pitchFamily="34" charset="77"/>
              </a:rPr>
            </a:br>
            <a:r>
              <a:rPr lang="pt-BR" sz="2400" dirty="0">
                <a:latin typeface="Avenir Next LT Pro" panose="020B0504020202020204" pitchFamily="34" charset="77"/>
              </a:rPr>
              <a:t>utem quam fuga. Acimaiorepra qui adit, qui dolorem.</a:t>
            </a:r>
            <a:endParaRPr lang="en-GB" sz="2400" dirty="0">
              <a:latin typeface="Avenir Next LT Pro" panose="020B0504020202020204" pitchFamily="34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B949686-6BEA-4C02-BB6D-5647E7889007}"/>
              </a:ext>
            </a:extLst>
          </p:cNvPr>
          <p:cNvSpPr txBox="1"/>
          <p:nvPr/>
        </p:nvSpPr>
        <p:spPr>
          <a:xfrm>
            <a:off x="19831901" y="4428000"/>
            <a:ext cx="3384234" cy="306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GB" sz="2400" dirty="0" err="1">
                <a:latin typeface="Avenir Next LT Pro" panose="020B0504020202020204" pitchFamily="34" charset="77"/>
              </a:rPr>
              <a:t>Odissint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laborio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occab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im</a:t>
            </a:r>
            <a:r>
              <a:rPr lang="en-GB" sz="2400" dirty="0">
                <a:latin typeface="Avenir Next LT Pro" panose="020B0504020202020204" pitchFamily="34" charset="77"/>
              </a:rPr>
              <a:t> in </a:t>
            </a:r>
            <a:r>
              <a:rPr lang="en-GB" sz="2400" dirty="0" err="1">
                <a:latin typeface="Avenir Next LT Pro" panose="020B0504020202020204" pitchFamily="34" charset="77"/>
              </a:rPr>
              <a:t>nobitio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nuunt</a:t>
            </a:r>
            <a:r>
              <a:rPr lang="en-GB" sz="2400" dirty="0">
                <a:latin typeface="Avenir Next LT Pro" panose="020B0504020202020204" pitchFamily="34" charset="77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083CD2-4CF5-4C5B-BB22-170C72B6CC42}"/>
              </a:ext>
            </a:extLst>
          </p:cNvPr>
          <p:cNvSpPr txBox="1"/>
          <p:nvPr/>
        </p:nvSpPr>
        <p:spPr>
          <a:xfrm>
            <a:off x="8622610" y="4428000"/>
            <a:ext cx="3384234" cy="306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/>
            <a:r>
              <a:rPr lang="en-GB" sz="2400" dirty="0" err="1">
                <a:latin typeface="Avenir Next LT Pro" panose="020B0504020202020204" pitchFamily="34" charset="77"/>
              </a:rPr>
              <a:t>Quatibus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molor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aut</a:t>
            </a:r>
            <a:r>
              <a:rPr lang="en-GB" sz="2400" dirty="0">
                <a:latin typeface="Avenir Next LT Pro" panose="020B0504020202020204" pitchFamily="34" charset="77"/>
              </a:rPr>
              <a:t> ipsum que dolore, </a:t>
            </a:r>
            <a:r>
              <a:rPr lang="en-GB" sz="2400" dirty="0" err="1">
                <a:latin typeface="Avenir Next LT Pro" panose="020B0504020202020204" pitchFamily="34" charset="77"/>
              </a:rPr>
              <a:t>consequidit</a:t>
            </a:r>
            <a:r>
              <a:rPr lang="en-GB" sz="2400" dirty="0">
                <a:latin typeface="Avenir Next LT Pro" panose="020B0504020202020204" pitchFamily="34" charset="77"/>
              </a:rPr>
              <a:t> prem. </a:t>
            </a:r>
            <a:r>
              <a:rPr lang="en-GB" sz="2400" dirty="0" err="1">
                <a:latin typeface="Avenir Next LT Pro" panose="020B0504020202020204" pitchFamily="34" charset="77"/>
              </a:rPr>
              <a:t>Nequi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ut</a:t>
            </a:r>
            <a:r>
              <a:rPr lang="en-GB" sz="2400" dirty="0">
                <a:latin typeface="Avenir Next LT Pro" panose="020B0504020202020204" pitchFamily="34" charset="77"/>
              </a:rPr>
              <a:t> </a:t>
            </a:r>
            <a:r>
              <a:rPr lang="en-GB" sz="2400" dirty="0" err="1">
                <a:latin typeface="Avenir Next LT Pro" panose="020B0504020202020204" pitchFamily="34" charset="77"/>
              </a:rPr>
              <a:t>faciatum</a:t>
            </a:r>
            <a:r>
              <a:rPr lang="en-GB" sz="2400" dirty="0">
                <a:latin typeface="Avenir Next LT Pro" panose="020B0504020202020204" pitchFamily="34" charset="77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93C89-B0D7-4DFC-B4B7-0B492966DEF5}"/>
              </a:ext>
            </a:extLst>
          </p:cNvPr>
          <p:cNvSpPr txBox="1"/>
          <p:nvPr/>
        </p:nvSpPr>
        <p:spPr>
          <a:xfrm>
            <a:off x="12358800" y="10638000"/>
            <a:ext cx="3384234" cy="54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latin typeface="+mj-lt"/>
              </a:rPr>
              <a:t>DD.MM.YY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4B48659-67CB-4396-AF64-CABD629DDA98}"/>
              </a:ext>
            </a:extLst>
          </p:cNvPr>
          <p:cNvSpPr txBox="1"/>
          <p:nvPr/>
        </p:nvSpPr>
        <p:spPr>
          <a:xfrm>
            <a:off x="19832400" y="10638000"/>
            <a:ext cx="3384234" cy="54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latin typeface="+mj-lt"/>
              </a:rPr>
              <a:t>DD.MM.YY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01CB0FF-0E91-4DDA-8BBE-9D680993002B}"/>
              </a:ext>
            </a:extLst>
          </p:cNvPr>
          <p:cNvSpPr txBox="1"/>
          <p:nvPr/>
        </p:nvSpPr>
        <p:spPr>
          <a:xfrm>
            <a:off x="4885200" y="10638000"/>
            <a:ext cx="3384234" cy="54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latin typeface="+mj-lt"/>
              </a:rPr>
              <a:t>DD.MM.YY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45BAE2-A757-4CB6-8B9D-F317B859804C}"/>
              </a:ext>
            </a:extLst>
          </p:cNvPr>
          <p:cNvSpPr txBox="1"/>
          <p:nvPr/>
        </p:nvSpPr>
        <p:spPr>
          <a:xfrm>
            <a:off x="16095600" y="10638000"/>
            <a:ext cx="3384234" cy="54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latin typeface="+mj-lt"/>
              </a:rPr>
              <a:t>DD.MM.YY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052E204-BC27-4AF1-850C-ABCA4A72EC61}"/>
              </a:ext>
            </a:extLst>
          </p:cNvPr>
          <p:cNvSpPr txBox="1"/>
          <p:nvPr/>
        </p:nvSpPr>
        <p:spPr>
          <a:xfrm>
            <a:off x="8622000" y="10638000"/>
            <a:ext cx="3384234" cy="540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latin typeface="+mj-lt"/>
              </a:rPr>
              <a:t>DD.MM.YY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BED90DE-61C6-407E-AC8C-28DAB12E812E}"/>
              </a:ext>
            </a:extLst>
          </p:cNvPr>
          <p:cNvSpPr>
            <a:spLocks noChangeAspect="1"/>
          </p:cNvSpPr>
          <p:nvPr/>
        </p:nvSpPr>
        <p:spPr>
          <a:xfrm>
            <a:off x="16218714" y="4269787"/>
            <a:ext cx="3151418" cy="3151418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4147" r="14147"/>
            </a:stretch>
          </a:blip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l"/>
            <a:endParaRPr lang="en-GB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862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182B2E5-802A-4528-B817-A0F918800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Bar chart title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56041C-6DD8-4E0D-83F3-FBA19B95AD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27</a:t>
            </a:fld>
            <a:endParaRPr lang="en-GB" dirty="0"/>
          </a:p>
        </p:txBody>
      </p:sp>
      <p:graphicFrame>
        <p:nvGraphicFramePr>
          <p:cNvPr id="5" name="Chart Placeholder 4">
            <a:extLst>
              <a:ext uri="{FF2B5EF4-FFF2-40B4-BE49-F238E27FC236}">
                <a16:creationId xmlns:a16="http://schemas.microsoft.com/office/drawing/2014/main" id="{BE18DA40-B233-E949-B425-A8D77F4C351D}"/>
              </a:ext>
            </a:extLst>
          </p:cNvPr>
          <p:cNvGraphicFramePr>
            <a:graphicFrameLocks noGrp="1"/>
          </p:cNvGraphicFramePr>
          <p:nvPr>
            <p:ph type="chart" sz="quarter" idx="12"/>
            <p:extLst>
              <p:ext uri="{D42A27DB-BD31-4B8C-83A1-F6EECF244321}">
                <p14:modId xmlns:p14="http://schemas.microsoft.com/office/powerpoint/2010/main" val="3689716816"/>
              </p:ext>
            </p:extLst>
          </p:nvPr>
        </p:nvGraphicFramePr>
        <p:xfrm>
          <a:off x="1246188" y="3257550"/>
          <a:ext cx="22034500" cy="9217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Subtitle 12">
            <a:extLst>
              <a:ext uri="{FF2B5EF4-FFF2-40B4-BE49-F238E27FC236}">
                <a16:creationId xmlns:a16="http://schemas.microsoft.com/office/drawing/2014/main" id="{FCE94FC2-727A-874A-BD4A-FE6AA30F85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 defTabSz="914400" rtl="1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venir Next LT Pro" panose="020B0504020202020204" pitchFamily="34" charset="0"/>
              <a:buNone/>
            </a:pPr>
            <a:r>
              <a:rPr lang="en-IL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420534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Bar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28</a:t>
            </a:fld>
            <a:endParaRPr lang="en-GB" dirty="0"/>
          </a:p>
        </p:txBody>
      </p:sp>
      <p:graphicFrame>
        <p:nvGraphicFramePr>
          <p:cNvPr id="11" name="Chart Placeholder 4">
            <a:extLst>
              <a:ext uri="{FF2B5EF4-FFF2-40B4-BE49-F238E27FC236}">
                <a16:creationId xmlns:a16="http://schemas.microsoft.com/office/drawing/2014/main" id="{130E6034-4CF1-5A4C-AAA2-5B29CAA414AB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923989384"/>
              </p:ext>
            </p:extLst>
          </p:nvPr>
        </p:nvGraphicFramePr>
        <p:xfrm>
          <a:off x="9239672" y="3035300"/>
          <a:ext cx="14041016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75402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Bar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graphicFrame>
        <p:nvGraphicFramePr>
          <p:cNvPr id="8" name="Chart Placeholder 4">
            <a:extLst>
              <a:ext uri="{FF2B5EF4-FFF2-40B4-BE49-F238E27FC236}">
                <a16:creationId xmlns:a16="http://schemas.microsoft.com/office/drawing/2014/main" id="{F7B98611-A3EF-D147-983E-C47B16DB7BAB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1611208023"/>
              </p:ext>
            </p:extLst>
          </p:nvPr>
        </p:nvGraphicFramePr>
        <p:xfrm>
          <a:off x="8880475" y="2603500"/>
          <a:ext cx="14400213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5837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92756-6C9A-4C88-B96D-F49FD1C75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B2B3F-ADA1-448A-AEFB-EE276C3A9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F6E9C1-63C2-4A79-A365-04EA9FA117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3761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graphicFrame>
        <p:nvGraphicFramePr>
          <p:cNvPr id="8" name="Chart Placeholder 4">
            <a:extLst>
              <a:ext uri="{FF2B5EF4-FFF2-40B4-BE49-F238E27FC236}">
                <a16:creationId xmlns:a16="http://schemas.microsoft.com/office/drawing/2014/main" id="{6C505066-9921-0147-AAD2-AD08A5C8AF89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956767593"/>
              </p:ext>
            </p:extLst>
          </p:nvPr>
        </p:nvGraphicFramePr>
        <p:xfrm>
          <a:off x="8880475" y="2603500"/>
          <a:ext cx="14400213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58612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Pie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31</a:t>
            </a:fld>
            <a:endParaRPr lang="en-GB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graphicFrame>
        <p:nvGraphicFramePr>
          <p:cNvPr id="11" name="Chart Placeholder 7">
            <a:extLst>
              <a:ext uri="{FF2B5EF4-FFF2-40B4-BE49-F238E27FC236}">
                <a16:creationId xmlns:a16="http://schemas.microsoft.com/office/drawing/2014/main" id="{FC07FB87-CCC6-2B4A-B16F-4B8764E13D79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425740394"/>
              </p:ext>
            </p:extLst>
          </p:nvPr>
        </p:nvGraphicFramePr>
        <p:xfrm>
          <a:off x="8880475" y="2603500"/>
          <a:ext cx="14400213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Placeholder 7" hidden="1">
            <a:extLst>
              <a:ext uri="{FF2B5EF4-FFF2-40B4-BE49-F238E27FC236}">
                <a16:creationId xmlns:a16="http://schemas.microsoft.com/office/drawing/2014/main" id="{F5C43273-FA09-604E-AD12-58B41B34B9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56101"/>
              </p:ext>
            </p:extLst>
          </p:nvPr>
        </p:nvGraphicFramePr>
        <p:xfrm>
          <a:off x="8880475" y="3035299"/>
          <a:ext cx="14400213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8049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Pie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graphicFrame>
        <p:nvGraphicFramePr>
          <p:cNvPr id="11" name="Chart Placeholder 7">
            <a:extLst>
              <a:ext uri="{FF2B5EF4-FFF2-40B4-BE49-F238E27FC236}">
                <a16:creationId xmlns:a16="http://schemas.microsoft.com/office/drawing/2014/main" id="{FC07FB87-CCC6-2B4A-B16F-4B8764E13D79}"/>
              </a:ext>
            </a:extLst>
          </p:cNvPr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45187725"/>
              </p:ext>
            </p:extLst>
          </p:nvPr>
        </p:nvGraphicFramePr>
        <p:xfrm>
          <a:off x="8880475" y="2603500"/>
          <a:ext cx="14400213" cy="8736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8021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F4112-7203-1242-AFE8-6DE4EE321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SmartArt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55CC4-69BC-FB4C-BC37-E616851CCB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33</a:t>
            </a:fld>
            <a:endParaRPr lang="en-GB" dirty="0"/>
          </a:p>
        </p:txBody>
      </p:sp>
      <p:graphicFrame>
        <p:nvGraphicFramePr>
          <p:cNvPr id="12" name="SmartArt Placeholder 4">
            <a:extLst>
              <a:ext uri="{FF2B5EF4-FFF2-40B4-BE49-F238E27FC236}">
                <a16:creationId xmlns:a16="http://schemas.microsoft.com/office/drawing/2014/main" id="{7D2C3BF5-C7CC-3C4A-8716-FD33324EAB6B}"/>
              </a:ext>
            </a:extLst>
          </p:cNvPr>
          <p:cNvGraphicFramePr>
            <a:graphicFrameLocks noGrp="1"/>
          </p:cNvGraphicFramePr>
          <p:nvPr>
            <p:ph type="dgm" sz="quarter" idx="13"/>
            <p:extLst>
              <p:ext uri="{D42A27DB-BD31-4B8C-83A1-F6EECF244321}">
                <p14:modId xmlns:p14="http://schemas.microsoft.com/office/powerpoint/2010/main" val="2977694203"/>
              </p:ext>
            </p:extLst>
          </p:nvPr>
        </p:nvGraphicFramePr>
        <p:xfrm>
          <a:off x="1246188" y="3473624"/>
          <a:ext cx="22034500" cy="9000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6B01BAD1-393B-4B40-9248-49E18CA47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L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5910251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9826E6C-CD0C-4AD3-984C-0D7D93F70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SmartArt chart layout with text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FCF18-7D5C-484F-93D9-8572748D0F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913C2B03-1133-492B-BF8A-AF41751A5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laccus</a:t>
            </a:r>
            <a:r>
              <a:rPr lang="en-GB" dirty="0"/>
              <a:t>. Solum </a:t>
            </a:r>
            <a:r>
              <a:rPr lang="en-GB" dirty="0" err="1"/>
              <a:t>esciassin</a:t>
            </a:r>
            <a:r>
              <a:rPr lang="en-GB" dirty="0"/>
              <a:t> rest,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cusdam</a:t>
            </a:r>
            <a:r>
              <a:rPr lang="en-GB" dirty="0"/>
              <a:t> </a:t>
            </a:r>
            <a:r>
              <a:rPr lang="en-GB" dirty="0" err="1"/>
              <a:t>doluptatur</a:t>
            </a:r>
            <a:r>
              <a:rPr lang="en-GB" dirty="0"/>
              <a:t>? </a:t>
            </a:r>
            <a:r>
              <a:rPr lang="en-GB" dirty="0" err="1"/>
              <a:t>Bor</a:t>
            </a:r>
            <a:r>
              <a:rPr lang="en-GB" dirty="0"/>
              <a:t> </a:t>
            </a:r>
            <a:r>
              <a:rPr lang="en-GB" dirty="0" err="1"/>
              <a:t>sequiae</a:t>
            </a:r>
            <a:r>
              <a:rPr lang="en-GB" dirty="0"/>
              <a:t> </a:t>
            </a:r>
            <a:r>
              <a:rPr lang="en-GB" dirty="0" err="1"/>
              <a:t>pos</a:t>
            </a:r>
            <a:r>
              <a:rPr lang="en-GB" dirty="0"/>
              <a:t> </a:t>
            </a:r>
            <a:r>
              <a:rPr lang="en-GB" dirty="0" err="1"/>
              <a:t>destio</a:t>
            </a:r>
            <a:r>
              <a:rPr lang="en-GB" dirty="0"/>
              <a:t> od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toreri</a:t>
            </a:r>
            <a:r>
              <a:rPr lang="en-GB" dirty="0"/>
              <a:t> </a:t>
            </a:r>
            <a:r>
              <a:rPr lang="en-GB" dirty="0" err="1"/>
              <a:t>nostiis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 </a:t>
            </a:r>
            <a:r>
              <a:rPr lang="en-GB" dirty="0" err="1"/>
              <a:t>comnissed</a:t>
            </a:r>
            <a:r>
              <a:rPr lang="en-GB" dirty="0"/>
              <a:t> </a:t>
            </a:r>
            <a:r>
              <a:rPr lang="en-GB" dirty="0" err="1"/>
              <a:t>erehendam</a:t>
            </a:r>
            <a:r>
              <a:rPr lang="en-GB" dirty="0"/>
              <a:t> </a:t>
            </a:r>
            <a:r>
              <a:rPr lang="en-GB" dirty="0" err="1"/>
              <a:t>voloria</a:t>
            </a:r>
            <a:r>
              <a:rPr lang="en-GB" dirty="0"/>
              <a:t> </a:t>
            </a:r>
            <a:r>
              <a:rPr lang="en-GB" dirty="0" err="1"/>
              <a:t>nimpore</a:t>
            </a:r>
            <a:r>
              <a:rPr lang="en-GB" dirty="0"/>
              <a:t> </a:t>
            </a:r>
            <a:r>
              <a:rPr lang="en-GB" dirty="0" err="1"/>
              <a:t>stionet</a:t>
            </a:r>
            <a:r>
              <a:rPr lang="en-GB" dirty="0"/>
              <a:t> </a:t>
            </a:r>
            <a:r>
              <a:rPr lang="en-GB" dirty="0" err="1"/>
              <a:t>landelenimus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voluptam</a:t>
            </a:r>
            <a:r>
              <a:rPr lang="en-GB" dirty="0"/>
              <a:t> </a:t>
            </a:r>
            <a:r>
              <a:rPr lang="en-GB" dirty="0" err="1"/>
              <a:t>faciet</a:t>
            </a:r>
            <a:r>
              <a:rPr lang="en-GB" dirty="0"/>
              <a:t> </a:t>
            </a:r>
            <a:r>
              <a:rPr lang="en-GB" dirty="0" err="1"/>
              <a:t>utatqua</a:t>
            </a:r>
            <a:r>
              <a:rPr lang="en-GB" dirty="0"/>
              <a:t> </a:t>
            </a:r>
            <a:r>
              <a:rPr lang="en-GB" dirty="0" err="1"/>
              <a:t>tecepro</a:t>
            </a:r>
            <a:r>
              <a:rPr lang="en-GB" dirty="0"/>
              <a:t> </a:t>
            </a:r>
            <a:r>
              <a:rPr lang="en-GB" dirty="0" err="1"/>
              <a:t>dit</a:t>
            </a:r>
            <a:r>
              <a:rPr lang="en-GB" dirty="0"/>
              <a:t> </a:t>
            </a:r>
            <a:r>
              <a:rPr lang="en-GB" dirty="0" err="1"/>
              <a:t>occus</a:t>
            </a:r>
            <a:r>
              <a:rPr lang="en-GB" dirty="0"/>
              <a:t>, </a:t>
            </a:r>
            <a:r>
              <a:rPr lang="en-GB" dirty="0" err="1"/>
              <a:t>simpore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labores</a:t>
            </a:r>
            <a:r>
              <a:rPr lang="en-GB" dirty="0"/>
              <a:t> </a:t>
            </a:r>
            <a:r>
              <a:rPr lang="en-GB" dirty="0" err="1"/>
              <a:t>aliti</a:t>
            </a:r>
            <a:r>
              <a:rPr lang="en-GB" dirty="0"/>
              <a:t> </a:t>
            </a:r>
            <a:r>
              <a:rPr lang="en-GB" dirty="0" err="1"/>
              <a:t>repudit</a:t>
            </a:r>
            <a:r>
              <a:rPr lang="en-GB" dirty="0"/>
              <a:t>, unt </a:t>
            </a:r>
            <a:r>
              <a:rPr lang="en-GB" dirty="0" err="1"/>
              <a:t>volor</a:t>
            </a:r>
            <a:r>
              <a:rPr lang="en-GB" dirty="0"/>
              <a:t> </a:t>
            </a:r>
            <a:r>
              <a:rPr lang="en-GB" dirty="0" err="1"/>
              <a:t>alibusae</a:t>
            </a:r>
            <a:r>
              <a:rPr lang="en-GB" dirty="0"/>
              <a:t> </a:t>
            </a:r>
            <a:r>
              <a:rPr lang="en-GB" dirty="0" err="1"/>
              <a:t>voluptatis</a:t>
            </a:r>
            <a:r>
              <a:rPr lang="en-GB" dirty="0"/>
              <a:t> alit </a:t>
            </a:r>
            <a:r>
              <a:rPr lang="en-GB" dirty="0" err="1"/>
              <a:t>essimi</a:t>
            </a:r>
            <a:r>
              <a:rPr lang="en-GB" dirty="0"/>
              <a:t>, </a:t>
            </a:r>
            <a:r>
              <a:rPr lang="en-GB" dirty="0" err="1"/>
              <a:t>auda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omni </a:t>
            </a:r>
            <a:r>
              <a:rPr lang="en-GB" dirty="0" err="1"/>
              <a:t>consernam</a:t>
            </a:r>
            <a:r>
              <a:rPr lang="en-GB" dirty="0"/>
              <a:t> </a:t>
            </a:r>
            <a:r>
              <a:rPr lang="en-GB" dirty="0" err="1"/>
              <a:t>digniet</a:t>
            </a:r>
            <a:r>
              <a:rPr lang="en-GB" dirty="0"/>
              <a:t>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acescitatum</a:t>
            </a:r>
            <a:r>
              <a:rPr lang="en-GB" dirty="0"/>
              <a:t> </a:t>
            </a:r>
            <a:r>
              <a:rPr lang="en-GB" dirty="0" err="1"/>
              <a:t>eni</a:t>
            </a:r>
            <a:r>
              <a:rPr lang="en-GB" dirty="0"/>
              <a:t> sus ex </a:t>
            </a:r>
            <a:r>
              <a:rPr lang="en-GB" dirty="0" err="1"/>
              <a:t>est</a:t>
            </a:r>
            <a:r>
              <a:rPr lang="en-GB" dirty="0"/>
              <a:t>, </a:t>
            </a:r>
            <a:r>
              <a:rPr lang="en-GB" dirty="0" err="1"/>
              <a:t>quatem</a:t>
            </a:r>
            <a:r>
              <a:rPr lang="en-GB" dirty="0"/>
              <a:t> </a:t>
            </a:r>
            <a:r>
              <a:rPr lang="en-GB" dirty="0" err="1"/>
              <a:t>acepudae</a:t>
            </a:r>
            <a:r>
              <a:rPr lang="en-GB" dirty="0"/>
              <a:t> </a:t>
            </a:r>
            <a:r>
              <a:rPr lang="en-GB" dirty="0" err="1"/>
              <a:t>sam</a:t>
            </a:r>
            <a:r>
              <a:rPr lang="en-GB" dirty="0"/>
              <a:t>, que </a:t>
            </a:r>
            <a:r>
              <a:rPr lang="en-GB" dirty="0" err="1"/>
              <a:t>pelluptatus</a:t>
            </a:r>
            <a:r>
              <a:rPr lang="en-GB" dirty="0"/>
              <a:t> </a:t>
            </a:r>
            <a:r>
              <a:rPr lang="en-GB" dirty="0" err="1"/>
              <a:t>perum</a:t>
            </a:r>
            <a:r>
              <a:rPr lang="en-GB" dirty="0"/>
              <a:t>.</a:t>
            </a:r>
          </a:p>
        </p:txBody>
      </p:sp>
      <p:graphicFrame>
        <p:nvGraphicFramePr>
          <p:cNvPr id="18" name="SmartArt Placeholder 4">
            <a:extLst>
              <a:ext uri="{FF2B5EF4-FFF2-40B4-BE49-F238E27FC236}">
                <a16:creationId xmlns:a16="http://schemas.microsoft.com/office/drawing/2014/main" id="{63AD8BA7-806F-3E45-87B3-4121592234AB}"/>
              </a:ext>
            </a:extLst>
          </p:cNvPr>
          <p:cNvGraphicFramePr>
            <a:graphicFrameLocks noGrp="1"/>
          </p:cNvGraphicFramePr>
          <p:nvPr>
            <p:ph type="dgm" sz="quarter" idx="12"/>
            <p:extLst>
              <p:ext uri="{D42A27DB-BD31-4B8C-83A1-F6EECF244321}">
                <p14:modId xmlns:p14="http://schemas.microsoft.com/office/powerpoint/2010/main" val="2906730687"/>
              </p:ext>
            </p:extLst>
          </p:nvPr>
        </p:nvGraphicFramePr>
        <p:xfrm>
          <a:off x="9239672" y="3035300"/>
          <a:ext cx="14041016" cy="8736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1065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B2018-B70C-43DF-B1C9-6D26B7D9D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0800" y="5454000"/>
            <a:ext cx="12841200" cy="2520000"/>
          </a:xfrm>
        </p:spPr>
        <p:txBody>
          <a:bodyPr anchor="ctr"/>
          <a:lstStyle/>
          <a:p>
            <a:r>
              <a:rPr lang="en-GB" dirty="0"/>
              <a:t>Thank you.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FA6049-9D9B-4721-B513-B9E0684FBC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03531" y="12006000"/>
            <a:ext cx="5976938" cy="558640"/>
          </a:xfrm>
        </p:spPr>
        <p:txBody>
          <a:bodyPr/>
          <a:lstStyle/>
          <a:p>
            <a:r>
              <a:rPr lang="en-GB" dirty="0"/>
              <a:t>payoneer.com</a:t>
            </a:r>
          </a:p>
        </p:txBody>
      </p:sp>
    </p:spTree>
    <p:extLst>
      <p:ext uri="{BB962C8B-B14F-4D97-AF65-F5344CB8AC3E}">
        <p14:creationId xmlns:p14="http://schemas.microsoft.com/office/powerpoint/2010/main" val="4028378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0E67F-9D7F-6446-9C35-890645C5A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FBB408-3262-2D46-8679-97C5457F46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FF10FF-7E9C-524F-98E7-8DAC4B5972C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pPr marL="450000" indent="-45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venir Next LT Pro" panose="020B0504020202020204" pitchFamily="34" charset="0"/>
              <a:buChar char="•"/>
            </a:pP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93079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FBB408-3262-2D46-8679-97C5457F46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32582B7-C727-2D46-806F-5645ED21E4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Subtitle</a:t>
            </a:r>
            <a:endParaRPr lang="en-I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F0E67F-9D7F-6446-9C35-890645C5A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FF10FF-7E9C-524F-98E7-8DAC4B5972CC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pPr marL="450000" indent="-45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venir Next LT Pro" panose="020B0504020202020204" pitchFamily="34" charset="0"/>
              <a:buChar char="•"/>
            </a:pP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589985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7ABBE3-860C-F14E-8465-52413EFE7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163E94-6D32-104D-861F-7432639730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6B785ABC-BC8F-D142-89BF-0CAE54066F3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alphaModFix amt="20000"/>
          </a:blip>
          <a:srcRect l="28332" r="18410"/>
          <a:stretch/>
        </p:blipFill>
        <p:spPr>
          <a:xfrm>
            <a:off x="11403407" y="-15088"/>
            <a:ext cx="13001065" cy="1373108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30EA75-B0F8-E949-A447-A9432787B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3580272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72F73-5D37-401F-A1EA-DF23E10D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17488-BFFC-4AE1-AB71-B55FAA23C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r>
              <a:rPr lang="en-GB" dirty="0"/>
              <a:t>Bullet Point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DC487-0D36-4658-94FD-2D9248CF5C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960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F4D10-E8AE-4FAA-AE1D-DE15B656F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3C59E-E3FF-4053-BCA9-A0447CD96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Borem</a:t>
            </a:r>
            <a:r>
              <a:rPr lang="en-GB" dirty="0"/>
              <a:t> hit </a:t>
            </a:r>
            <a:r>
              <a:rPr lang="en-GB" dirty="0" err="1"/>
              <a:t>fugiae</a:t>
            </a:r>
            <a:r>
              <a:rPr lang="en-GB" dirty="0"/>
              <a:t>. Nam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taecus</a:t>
            </a:r>
            <a:r>
              <a:rPr lang="en-GB" dirty="0"/>
              <a:t> </a:t>
            </a:r>
            <a:r>
              <a:rPr lang="en-GB" dirty="0" err="1"/>
              <a:t>aute</a:t>
            </a:r>
            <a:r>
              <a:rPr lang="en-GB" dirty="0"/>
              <a:t> </a:t>
            </a:r>
            <a:r>
              <a:rPr lang="en-GB" dirty="0" err="1"/>
              <a:t>volorum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porempo</a:t>
            </a:r>
            <a:r>
              <a:rPr lang="en-GB" dirty="0"/>
              <a:t> </a:t>
            </a:r>
            <a:r>
              <a:rPr lang="en-GB" dirty="0" err="1"/>
              <a:t>reptatibusae</a:t>
            </a:r>
            <a:r>
              <a:rPr lang="en-GB" dirty="0"/>
              <a:t> </a:t>
            </a:r>
            <a:r>
              <a:rPr lang="en-GB" dirty="0" err="1"/>
              <a:t>ipis</a:t>
            </a:r>
            <a:r>
              <a:rPr lang="en-GB" dirty="0"/>
              <a:t> pe nis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volorum</a:t>
            </a:r>
            <a:r>
              <a:rPr lang="en-GB" dirty="0"/>
              <a:t> es con </a:t>
            </a:r>
            <a:r>
              <a:rPr lang="en-GB" dirty="0" err="1"/>
              <a:t>nusandamust</a:t>
            </a:r>
            <a:r>
              <a:rPr lang="en-GB" dirty="0"/>
              <a:t>, </a:t>
            </a:r>
            <a:r>
              <a:rPr lang="en-GB" dirty="0" err="1"/>
              <a:t>odis</a:t>
            </a:r>
            <a:r>
              <a:rPr lang="en-GB" dirty="0"/>
              <a:t> </a:t>
            </a:r>
            <a:r>
              <a:rPr lang="en-GB" dirty="0" err="1"/>
              <a:t>dolorumquam</a:t>
            </a:r>
            <a:r>
              <a:rPr lang="en-GB" dirty="0"/>
              <a:t>, cum </a:t>
            </a:r>
            <a:r>
              <a:rPr lang="en-GB" dirty="0" err="1"/>
              <a:t>facieni</a:t>
            </a:r>
            <a:r>
              <a:rPr lang="en-GB" dirty="0"/>
              <a:t> </a:t>
            </a:r>
            <a:r>
              <a:rPr lang="en-GB" dirty="0" err="1"/>
              <a:t>stibea</a:t>
            </a:r>
            <a:r>
              <a:rPr lang="en-GB" dirty="0"/>
              <a:t> quos re, od </a:t>
            </a:r>
            <a:r>
              <a:rPr lang="en-GB" dirty="0" err="1"/>
              <a:t>mossum</a:t>
            </a:r>
            <a:r>
              <a:rPr lang="en-GB" dirty="0"/>
              <a:t> nis </a:t>
            </a:r>
            <a:r>
              <a:rPr lang="en-GB" dirty="0" err="1"/>
              <a:t>maio</a:t>
            </a:r>
            <a:r>
              <a:rPr lang="en-GB" dirty="0"/>
              <a:t> </a:t>
            </a:r>
            <a:r>
              <a:rPr lang="en-GB" dirty="0" err="1"/>
              <a:t>miligni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laborro</a:t>
            </a:r>
            <a:r>
              <a:rPr lang="en-GB" dirty="0"/>
              <a:t> </a:t>
            </a:r>
            <a:r>
              <a:rPr lang="en-GB" dirty="0" err="1"/>
              <a:t>ent</a:t>
            </a:r>
            <a:r>
              <a:rPr lang="en-GB" dirty="0"/>
              <a:t>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num</a:t>
            </a:r>
            <a:r>
              <a:rPr lang="en-GB" dirty="0"/>
              <a:t> </a:t>
            </a:r>
            <a:r>
              <a:rPr lang="en-GB" dirty="0" err="1"/>
              <a:t>ipsus</a:t>
            </a:r>
            <a:r>
              <a:rPr lang="en-GB" dirty="0"/>
              <a:t> </a:t>
            </a:r>
            <a:r>
              <a:rPr lang="en-GB" dirty="0" err="1"/>
              <a:t>aperiassitis</a:t>
            </a:r>
            <a:r>
              <a:rPr lang="en-GB" dirty="0"/>
              <a:t> </a:t>
            </a:r>
            <a:r>
              <a:rPr lang="en-GB" dirty="0" err="1"/>
              <a:t>eveniminimil</a:t>
            </a:r>
            <a:r>
              <a:rPr lang="en-GB" dirty="0"/>
              <a:t> </a:t>
            </a:r>
            <a:r>
              <a:rPr lang="en-GB" dirty="0" err="1"/>
              <a:t>ium</a:t>
            </a:r>
            <a:r>
              <a:rPr lang="en-GB" dirty="0"/>
              <a:t> </a:t>
            </a:r>
            <a:r>
              <a:rPr lang="en-GB" dirty="0" err="1"/>
              <a:t>eos</a:t>
            </a:r>
            <a:r>
              <a:rPr lang="en-GB" dirty="0"/>
              <a:t> et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autem</a:t>
            </a:r>
            <a:r>
              <a:rPr lang="en-GB" dirty="0"/>
              <a:t> </a:t>
            </a:r>
            <a:r>
              <a:rPr lang="en-GB" dirty="0" err="1"/>
              <a:t>alistore</a:t>
            </a:r>
            <a:r>
              <a:rPr lang="en-GB" dirty="0"/>
              <a:t> rem </a:t>
            </a:r>
            <a:r>
              <a:rPr lang="en-GB" dirty="0" err="1"/>
              <a:t>fuga</a:t>
            </a:r>
            <a:r>
              <a:rPr lang="en-GB" dirty="0"/>
              <a:t>. Et </a:t>
            </a:r>
            <a:r>
              <a:rPr lang="en-GB" dirty="0" err="1"/>
              <a:t>officient</a:t>
            </a:r>
            <a:r>
              <a:rPr lang="en-GB" dirty="0"/>
              <a:t> </a:t>
            </a:r>
            <a:r>
              <a:rPr lang="en-GB" dirty="0" err="1"/>
              <a:t>iunt</a:t>
            </a:r>
            <a:r>
              <a:rPr lang="en-GB" dirty="0"/>
              <a:t> </a:t>
            </a:r>
            <a:r>
              <a:rPr lang="en-GB" dirty="0" err="1"/>
              <a:t>ratium</a:t>
            </a:r>
            <a:r>
              <a:rPr lang="en-GB" dirty="0"/>
              <a:t> </a:t>
            </a:r>
            <a:r>
              <a:rPr lang="en-GB" dirty="0" err="1"/>
              <a:t>facil</a:t>
            </a:r>
            <a:r>
              <a:rPr lang="en-GB" dirty="0"/>
              <a:t> mint </a:t>
            </a:r>
            <a:r>
              <a:rPr lang="en-GB" dirty="0" err="1"/>
              <a:t>ullacepe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dolorehent</a:t>
            </a:r>
            <a:r>
              <a:rPr lang="en-GB" dirty="0"/>
              <a:t>.</a:t>
            </a:r>
          </a:p>
          <a:p>
            <a:pPr marL="270000" indent="-270000"/>
            <a:r>
              <a:rPr lang="en-GB" sz="3200" b="1" dirty="0">
                <a:latin typeface="+mj-lt"/>
              </a:rPr>
              <a:t>“	</a:t>
            </a:r>
            <a:r>
              <a:rPr lang="en-GB" sz="3200" b="1" dirty="0" err="1">
                <a:latin typeface="+mj-lt"/>
              </a:rPr>
              <a:t>Optatem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pelectemo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bea</a:t>
            </a:r>
            <a:r>
              <a:rPr lang="en-GB" sz="3200" b="1" dirty="0">
                <a:latin typeface="+mj-lt"/>
              </a:rPr>
              <a:t> sum qui </a:t>
            </a:r>
            <a:br>
              <a:rPr lang="en-GB" sz="3200" b="1" dirty="0">
                <a:latin typeface="+mj-lt"/>
              </a:rPr>
            </a:br>
            <a:r>
              <a:rPr lang="en-GB" sz="3200" b="1" dirty="0" err="1">
                <a:latin typeface="+mj-lt"/>
              </a:rPr>
              <a:t>cus</a:t>
            </a:r>
            <a:r>
              <a:rPr lang="en-GB" sz="3200" b="1" dirty="0">
                <a:latin typeface="+mj-lt"/>
              </a:rPr>
              <a:t>. Is </a:t>
            </a:r>
            <a:r>
              <a:rPr lang="en-GB" sz="3200" b="1" dirty="0" err="1">
                <a:latin typeface="+mj-lt"/>
              </a:rPr>
              <a:t>rae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nimos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destotam</a:t>
            </a:r>
            <a:r>
              <a:rPr lang="en-GB" sz="3200" b="1" dirty="0">
                <a:latin typeface="+mj-lt"/>
              </a:rPr>
              <a:t>, </a:t>
            </a:r>
            <a:r>
              <a:rPr lang="en-GB" sz="3200" b="1" dirty="0" err="1">
                <a:latin typeface="+mj-lt"/>
              </a:rPr>
              <a:t>ullates</a:t>
            </a:r>
            <a:r>
              <a:rPr lang="en-GB" sz="3200" b="1" dirty="0">
                <a:latin typeface="+mj-lt"/>
              </a:rPr>
              <a:t> </a:t>
            </a:r>
            <a:br>
              <a:rPr lang="en-GB" sz="3200" b="1" dirty="0">
                <a:latin typeface="+mj-lt"/>
              </a:rPr>
            </a:br>
            <a:r>
              <a:rPr lang="en-GB" sz="3200" b="1" dirty="0">
                <a:latin typeface="+mj-lt"/>
              </a:rPr>
              <a:t>es </a:t>
            </a:r>
            <a:r>
              <a:rPr lang="en-GB" sz="3200" b="1" dirty="0" err="1">
                <a:latin typeface="+mj-lt"/>
              </a:rPr>
              <a:t>iminctum</a:t>
            </a:r>
            <a:r>
              <a:rPr lang="en-GB" sz="3200" b="1" dirty="0">
                <a:latin typeface="+mj-lt"/>
              </a:rPr>
              <a:t> </a:t>
            </a:r>
            <a:r>
              <a:rPr lang="en-GB" sz="3200" b="1" dirty="0" err="1">
                <a:latin typeface="+mj-lt"/>
              </a:rPr>
              <a:t>fuga</a:t>
            </a:r>
            <a:r>
              <a:rPr lang="en-GB" sz="3200" b="1" dirty="0">
                <a:latin typeface="+mj-lt"/>
              </a:rPr>
              <a:t>.” </a:t>
            </a:r>
          </a:p>
          <a:p>
            <a:r>
              <a:rPr lang="en-GB" dirty="0" err="1"/>
              <a:t>Ita</a:t>
            </a:r>
            <a:r>
              <a:rPr lang="en-GB" dirty="0"/>
              <a:t> </a:t>
            </a:r>
            <a:r>
              <a:rPr lang="en-GB" dirty="0" err="1"/>
              <a:t>volorep</a:t>
            </a:r>
            <a:r>
              <a:rPr lang="en-GB" dirty="0"/>
              <a:t> </a:t>
            </a:r>
            <a:r>
              <a:rPr lang="en-GB" dirty="0" err="1"/>
              <a:t>erspit</a:t>
            </a:r>
            <a:r>
              <a:rPr lang="en-GB" dirty="0"/>
              <a:t> </a:t>
            </a:r>
            <a:r>
              <a:rPr lang="en-GB" dirty="0" err="1"/>
              <a:t>vollab</a:t>
            </a:r>
            <a:r>
              <a:rPr lang="en-GB" dirty="0"/>
              <a:t> </a:t>
            </a:r>
            <a:r>
              <a:rPr lang="en-GB" dirty="0" err="1"/>
              <a:t>ipist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liquia</a:t>
            </a:r>
            <a:r>
              <a:rPr lang="en-GB" dirty="0"/>
              <a:t> </a:t>
            </a:r>
            <a:r>
              <a:rPr lang="en-GB" dirty="0" err="1"/>
              <a:t>volesci</a:t>
            </a:r>
            <a:r>
              <a:rPr lang="en-GB" dirty="0"/>
              <a:t> </a:t>
            </a:r>
            <a:r>
              <a:rPr lang="en-GB" dirty="0" err="1"/>
              <a:t>mporunt</a:t>
            </a:r>
            <a:r>
              <a:rPr lang="en-GB" dirty="0"/>
              <a:t>, que et </a:t>
            </a:r>
            <a:r>
              <a:rPr lang="en-GB" dirty="0" err="1"/>
              <a:t>dolo</a:t>
            </a:r>
            <a:r>
              <a:rPr lang="en-GB" dirty="0"/>
              <a:t> que </a:t>
            </a:r>
            <a:r>
              <a:rPr lang="en-GB" dirty="0" err="1"/>
              <a:t>erit</a:t>
            </a:r>
            <a:r>
              <a:rPr lang="en-GB" dirty="0"/>
              <a:t> </a:t>
            </a:r>
            <a:r>
              <a:rPr lang="en-GB" dirty="0" err="1"/>
              <a:t>doluptas</a:t>
            </a:r>
            <a:r>
              <a:rPr lang="en-GB" dirty="0"/>
              <a:t> </a:t>
            </a:r>
            <a:r>
              <a:rPr lang="en-GB" dirty="0" err="1"/>
              <a:t>ea</a:t>
            </a:r>
            <a:r>
              <a:rPr lang="en-GB" dirty="0"/>
              <a:t> </a:t>
            </a:r>
            <a:r>
              <a:rPr lang="en-GB" dirty="0" err="1"/>
              <a:t>pressunt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mo</a:t>
            </a:r>
            <a:r>
              <a:rPr lang="en-GB" dirty="0"/>
              <a:t> </a:t>
            </a:r>
            <a:r>
              <a:rPr lang="en-GB" dirty="0" err="1"/>
              <a:t>optation</a:t>
            </a:r>
            <a:r>
              <a:rPr lang="en-GB" dirty="0"/>
              <a:t> et </a:t>
            </a:r>
            <a:r>
              <a:rPr lang="en-GB" dirty="0" err="1"/>
              <a:t>molenima</a:t>
            </a:r>
            <a:r>
              <a:rPr lang="en-GB" dirty="0"/>
              <a:t> </a:t>
            </a:r>
            <a:r>
              <a:rPr lang="en-GB" dirty="0" err="1"/>
              <a:t>quidipi</a:t>
            </a:r>
            <a:r>
              <a:rPr lang="en-GB" dirty="0"/>
              <a:t> </a:t>
            </a:r>
            <a:r>
              <a:rPr lang="en-GB" dirty="0" err="1"/>
              <a:t>tioriaectam</a:t>
            </a:r>
            <a:r>
              <a:rPr lang="en-GB" dirty="0"/>
              <a:t> </a:t>
            </a:r>
            <a:r>
              <a:rPr lang="en-GB" dirty="0" err="1"/>
              <a:t>sandist</a:t>
            </a:r>
            <a:r>
              <a:rPr lang="en-GB" dirty="0"/>
              <a:t>, </a:t>
            </a:r>
            <a:r>
              <a:rPr lang="en-GB" dirty="0" err="1"/>
              <a:t>volupti</a:t>
            </a:r>
            <a:r>
              <a:rPr lang="en-GB" dirty="0"/>
              <a:t> ape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quia</a:t>
            </a:r>
            <a:r>
              <a:rPr lang="en-GB" dirty="0"/>
              <a:t> </a:t>
            </a:r>
            <a:r>
              <a:rPr lang="en-GB" dirty="0" err="1"/>
              <a:t>voloratem</a:t>
            </a:r>
            <a:r>
              <a:rPr lang="en-GB" dirty="0"/>
              <a:t> </a:t>
            </a:r>
            <a:r>
              <a:rPr lang="en-GB" dirty="0" err="1"/>
              <a:t>aborehenecto</a:t>
            </a:r>
            <a:r>
              <a:rPr lang="en-GB" dirty="0"/>
              <a:t> </a:t>
            </a:r>
            <a:r>
              <a:rPr lang="en-GB" dirty="0" err="1"/>
              <a:t>experferis</a:t>
            </a:r>
            <a:r>
              <a:rPr lang="en-GB" dirty="0"/>
              <a:t> </a:t>
            </a:r>
            <a:r>
              <a:rPr lang="en-GB" dirty="0" err="1"/>
              <a:t>evendan</a:t>
            </a:r>
            <a:r>
              <a:rPr lang="en-GB" dirty="0"/>
              <a:t> </a:t>
            </a:r>
            <a:r>
              <a:rPr lang="en-GB" dirty="0" err="1"/>
              <a:t>dipsam</a:t>
            </a:r>
            <a:r>
              <a:rPr lang="en-GB" dirty="0"/>
              <a:t> de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asi</a:t>
            </a:r>
            <a:r>
              <a:rPr lang="en-GB" dirty="0"/>
              <a:t> </a:t>
            </a:r>
            <a:r>
              <a:rPr lang="en-GB" dirty="0" err="1"/>
              <a:t>nullor</a:t>
            </a:r>
            <a:r>
              <a:rPr lang="en-GB" dirty="0"/>
              <a:t> </a:t>
            </a:r>
            <a:r>
              <a:rPr lang="en-GB" dirty="0" err="1"/>
              <a:t>repudandi</a:t>
            </a:r>
            <a:r>
              <a:rPr lang="en-GB" dirty="0"/>
              <a:t> </a:t>
            </a:r>
            <a:r>
              <a:rPr lang="en-GB" dirty="0" err="1"/>
              <a:t>utem</a:t>
            </a:r>
            <a:r>
              <a:rPr lang="en-GB" dirty="0"/>
              <a:t> </a:t>
            </a:r>
            <a:r>
              <a:rPr lang="en-GB" dirty="0" err="1"/>
              <a:t>inte</a:t>
            </a:r>
            <a:r>
              <a:rPr lang="en-GB" dirty="0"/>
              <a:t> </a:t>
            </a:r>
            <a:r>
              <a:rPr lang="en-GB" dirty="0" err="1"/>
              <a:t>volupta</a:t>
            </a:r>
            <a:r>
              <a:rPr lang="en-GB" dirty="0"/>
              <a:t> </a:t>
            </a:r>
            <a:r>
              <a:rPr lang="en-GB" dirty="0" err="1"/>
              <a:t>tibusae</a:t>
            </a:r>
            <a:r>
              <a:rPr lang="en-GB" dirty="0"/>
              <a:t> </a:t>
            </a:r>
            <a:r>
              <a:rPr lang="en-GB" dirty="0" err="1"/>
              <a:t>perchil</a:t>
            </a:r>
            <a:r>
              <a:rPr lang="en-GB" dirty="0"/>
              <a:t> ma et </a:t>
            </a:r>
            <a:r>
              <a:rPr lang="en-GB" dirty="0" err="1"/>
              <a:t>etum</a:t>
            </a:r>
            <a:r>
              <a:rPr lang="en-GB" dirty="0"/>
              <a:t> </a:t>
            </a:r>
            <a:r>
              <a:rPr lang="en-GB" dirty="0" err="1"/>
              <a:t>facilitio</a:t>
            </a:r>
            <a:r>
              <a:rPr lang="en-GB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88F3E2-E01F-4F81-BCE9-AC12D7528E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B395B-5066-4312-BA4A-E9B41933137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773222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821D0-AC9D-410D-BE81-EA7F95BE4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1B155-EF22-4C33-87E2-38104C9D7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Ceat</a:t>
            </a:r>
            <a:r>
              <a:rPr lang="en-GB" dirty="0"/>
              <a:t>. </a:t>
            </a:r>
            <a:r>
              <a:rPr lang="en-GB" dirty="0" err="1"/>
              <a:t>Lecaeperum</a:t>
            </a:r>
            <a:r>
              <a:rPr lang="en-GB" dirty="0"/>
              <a:t> </a:t>
            </a:r>
            <a:r>
              <a:rPr lang="en-GB" dirty="0" err="1"/>
              <a:t>rerunte</a:t>
            </a:r>
            <a:r>
              <a:rPr lang="en-GB" dirty="0"/>
              <a:t> </a:t>
            </a:r>
            <a:r>
              <a:rPr lang="en-GB" dirty="0" err="1"/>
              <a:t>conem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il int </a:t>
            </a:r>
            <a:r>
              <a:rPr lang="en-GB" dirty="0" err="1"/>
              <a:t>eariatio</a:t>
            </a:r>
            <a:r>
              <a:rPr lang="en-GB" dirty="0"/>
              <a:t> </a:t>
            </a:r>
            <a:r>
              <a:rPr lang="en-GB" dirty="0" err="1"/>
              <a:t>eatat</a:t>
            </a:r>
            <a:r>
              <a:rPr lang="en-GB" dirty="0"/>
              <a:t> </a:t>
            </a:r>
            <a:r>
              <a:rPr lang="en-GB" dirty="0" err="1"/>
              <a:t>doluptate</a:t>
            </a:r>
            <a:r>
              <a:rPr lang="en-GB" dirty="0"/>
              <a:t> </a:t>
            </a:r>
            <a:r>
              <a:rPr lang="en-GB" dirty="0" err="1"/>
              <a:t>provid</a:t>
            </a:r>
            <a:r>
              <a:rPr lang="en-GB" dirty="0"/>
              <a:t> que </a:t>
            </a:r>
            <a:r>
              <a:rPr lang="en-GB" dirty="0" err="1"/>
              <a:t>consect</a:t>
            </a:r>
            <a:r>
              <a:rPr lang="en-GB" dirty="0"/>
              <a:t> </a:t>
            </a:r>
            <a:r>
              <a:rPr lang="en-GB" dirty="0" err="1"/>
              <a:t>ioratia</a:t>
            </a:r>
            <a:r>
              <a:rPr lang="en-GB" dirty="0"/>
              <a:t> </a:t>
            </a:r>
            <a:r>
              <a:rPr lang="en-GB" dirty="0" err="1"/>
              <a:t>eliquid</a:t>
            </a:r>
            <a:r>
              <a:rPr lang="en-GB" dirty="0"/>
              <a:t> </a:t>
            </a:r>
            <a:r>
              <a:rPr lang="en-GB" dirty="0" err="1"/>
              <a:t>quibuscid</a:t>
            </a:r>
            <a:r>
              <a:rPr lang="en-GB" dirty="0"/>
              <a:t> maximus </a:t>
            </a:r>
            <a:r>
              <a:rPr lang="en-GB" dirty="0" err="1"/>
              <a:t>sape</a:t>
            </a:r>
            <a:r>
              <a:rPr lang="en-GB" dirty="0"/>
              <a:t> </a:t>
            </a:r>
            <a:r>
              <a:rPr lang="en-GB" dirty="0" err="1"/>
              <a:t>dolo</a:t>
            </a:r>
            <a:r>
              <a:rPr lang="en-GB" dirty="0"/>
              <a:t> </a:t>
            </a:r>
            <a:r>
              <a:rPr lang="en-GB" dirty="0" err="1"/>
              <a:t>culparum</a:t>
            </a:r>
            <a:r>
              <a:rPr lang="en-GB" dirty="0"/>
              <a:t> </a:t>
            </a:r>
            <a:r>
              <a:rPr lang="en-GB" dirty="0" err="1"/>
              <a:t>fuga</a:t>
            </a:r>
            <a:r>
              <a:rPr lang="en-GB" dirty="0"/>
              <a:t>. </a:t>
            </a:r>
            <a:r>
              <a:rPr lang="en-GB" dirty="0" err="1"/>
              <a:t>Itatemp</a:t>
            </a:r>
            <a:r>
              <a:rPr lang="en-GB" dirty="0"/>
              <a:t> </a:t>
            </a:r>
            <a:r>
              <a:rPr lang="en-GB" dirty="0" err="1"/>
              <a:t>ererum</a:t>
            </a:r>
            <a:r>
              <a:rPr lang="en-GB" dirty="0"/>
              <a:t> </a:t>
            </a:r>
            <a:r>
              <a:rPr lang="en-GB" dirty="0" err="1"/>
              <a:t>haruptatur</a:t>
            </a:r>
            <a:r>
              <a:rPr lang="en-GB" dirty="0"/>
              <a:t>, </a:t>
            </a:r>
            <a:r>
              <a:rPr lang="en-GB" dirty="0" err="1"/>
              <a:t>sequaep</a:t>
            </a:r>
            <a:r>
              <a:rPr lang="en-GB" dirty="0"/>
              <a:t> </a:t>
            </a:r>
            <a:r>
              <a:rPr lang="en-GB" dirty="0" err="1"/>
              <a:t>tassitas</a:t>
            </a:r>
            <a:r>
              <a:rPr lang="en-GB" dirty="0"/>
              <a:t> net,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alis</a:t>
            </a:r>
            <a:r>
              <a:rPr lang="en-GB" dirty="0"/>
              <a:t> </a:t>
            </a:r>
            <a:r>
              <a:rPr lang="en-GB" dirty="0" err="1"/>
              <a:t>magnatenda</a:t>
            </a:r>
            <a:r>
              <a:rPr lang="en-GB" dirty="0"/>
              <a:t> </a:t>
            </a:r>
            <a:r>
              <a:rPr lang="en-GB" dirty="0" err="1"/>
              <a:t>volumento</a:t>
            </a:r>
            <a:r>
              <a:rPr lang="en-GB" dirty="0"/>
              <a:t> </a:t>
            </a:r>
            <a:r>
              <a:rPr lang="en-GB" dirty="0" err="1"/>
              <a:t>eicid</a:t>
            </a:r>
            <a:r>
              <a:rPr lang="en-GB" dirty="0"/>
              <a:t> qui </a:t>
            </a:r>
            <a:r>
              <a:rPr lang="en-GB" dirty="0" err="1"/>
              <a:t>odiossi</a:t>
            </a:r>
            <a:r>
              <a:rPr lang="en-GB" dirty="0"/>
              <a:t> </a:t>
            </a:r>
            <a:r>
              <a:rPr lang="en-GB" dirty="0" err="1"/>
              <a:t>nctiuri</a:t>
            </a:r>
            <a:r>
              <a:rPr lang="en-GB" dirty="0"/>
              <a:t> </a:t>
            </a:r>
            <a:r>
              <a:rPr lang="en-GB" dirty="0" err="1"/>
              <a:t>remposte</a:t>
            </a:r>
            <a:r>
              <a:rPr lang="en-GB" dirty="0"/>
              <a:t> </a:t>
            </a:r>
            <a:r>
              <a:rPr lang="en-GB" dirty="0" err="1"/>
              <a:t>volorpo</a:t>
            </a:r>
            <a:r>
              <a:rPr lang="en-GB" dirty="0"/>
              <a:t> </a:t>
            </a:r>
            <a:r>
              <a:rPr lang="en-GB" dirty="0" err="1"/>
              <a:t>rerchit</a:t>
            </a:r>
            <a:r>
              <a:rPr lang="en-GB" dirty="0"/>
              <a:t> </a:t>
            </a:r>
            <a:r>
              <a:rPr lang="en-GB" dirty="0" err="1"/>
              <a:t>aquam</a:t>
            </a:r>
            <a:r>
              <a:rPr lang="en-GB" dirty="0"/>
              <a:t>, </a:t>
            </a:r>
            <a:r>
              <a:rPr lang="en-GB" dirty="0" err="1"/>
              <a:t>cus</a:t>
            </a:r>
            <a:r>
              <a:rPr lang="en-GB" dirty="0"/>
              <a:t> </a:t>
            </a:r>
            <a:r>
              <a:rPr lang="en-GB" dirty="0" err="1"/>
              <a:t>audam</a:t>
            </a:r>
            <a:r>
              <a:rPr lang="en-GB" dirty="0"/>
              <a:t> re de </a:t>
            </a:r>
            <a:r>
              <a:rPr lang="en-GB" dirty="0" err="1"/>
              <a:t>versperrupta</a:t>
            </a:r>
            <a:r>
              <a:rPr lang="en-GB" dirty="0"/>
              <a:t> </a:t>
            </a:r>
            <a:r>
              <a:rPr lang="en-GB" dirty="0" err="1"/>
              <a:t>dolorunt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fugias</a:t>
            </a:r>
            <a:r>
              <a:rPr lang="en-GB" dirty="0"/>
              <a:t> vent </a:t>
            </a:r>
            <a:r>
              <a:rPr lang="en-GB" dirty="0" err="1"/>
              <a:t>aute</a:t>
            </a:r>
            <a:r>
              <a:rPr lang="en-GB" dirty="0"/>
              <a:t> </a:t>
            </a:r>
            <a:r>
              <a:rPr lang="en-GB" dirty="0" err="1"/>
              <a:t>solluptatur</a:t>
            </a:r>
            <a:r>
              <a:rPr lang="en-GB" dirty="0"/>
              <a:t>?</a:t>
            </a:r>
          </a:p>
          <a:p>
            <a:r>
              <a:rPr lang="en-GB" dirty="0" err="1"/>
              <a:t>Aximinusda</a:t>
            </a:r>
            <a:r>
              <a:rPr lang="en-GB" dirty="0"/>
              <a:t> </a:t>
            </a:r>
            <a:r>
              <a:rPr lang="en-GB" dirty="0" err="1"/>
              <a:t>placcat</a:t>
            </a:r>
            <a:r>
              <a:rPr lang="en-GB" dirty="0"/>
              <a:t> </a:t>
            </a:r>
            <a:r>
              <a:rPr lang="en-GB" dirty="0" err="1"/>
              <a:t>iasped</a:t>
            </a:r>
            <a:r>
              <a:rPr lang="en-GB" dirty="0"/>
              <a:t> </a:t>
            </a:r>
            <a:r>
              <a:rPr lang="en-GB" dirty="0" err="1"/>
              <a:t>quatures</a:t>
            </a:r>
            <a:r>
              <a:rPr lang="en-GB" dirty="0"/>
              <a:t> et ant am, </a:t>
            </a:r>
            <a:r>
              <a:rPr lang="en-GB" dirty="0" err="1"/>
              <a:t>sitia</a:t>
            </a:r>
            <a:r>
              <a:rPr lang="en-GB" dirty="0"/>
              <a:t> </a:t>
            </a:r>
            <a:r>
              <a:rPr lang="en-GB" dirty="0" err="1"/>
              <a:t>doloribea</a:t>
            </a:r>
            <a:r>
              <a:rPr lang="en-GB" dirty="0"/>
              <a:t> </a:t>
            </a:r>
            <a:r>
              <a:rPr lang="en-GB" dirty="0" err="1"/>
              <a:t>eius</a:t>
            </a:r>
            <a:r>
              <a:rPr lang="en-GB" dirty="0"/>
              <a:t> </a:t>
            </a:r>
            <a:r>
              <a:rPr lang="en-GB" dirty="0" err="1"/>
              <a:t>aliqui</a:t>
            </a:r>
            <a:r>
              <a:rPr lang="en-GB" dirty="0"/>
              <a:t> a </a:t>
            </a:r>
            <a:r>
              <a:rPr lang="en-GB" dirty="0" err="1"/>
              <a:t>dus</a:t>
            </a:r>
            <a:r>
              <a:rPr lang="en-GB" dirty="0"/>
              <a:t> </a:t>
            </a:r>
            <a:r>
              <a:rPr lang="en-GB" dirty="0" err="1"/>
              <a:t>reped</a:t>
            </a:r>
            <a:r>
              <a:rPr lang="en-GB" dirty="0"/>
              <a:t> es et </a:t>
            </a:r>
            <a:r>
              <a:rPr lang="en-GB" dirty="0" err="1"/>
              <a:t>fuga.Nequas</a:t>
            </a:r>
            <a:r>
              <a:rPr lang="en-GB" dirty="0"/>
              <a:t> </a:t>
            </a:r>
            <a:r>
              <a:rPr lang="en-GB" dirty="0" err="1"/>
              <a:t>ipienih</a:t>
            </a:r>
            <a:r>
              <a:rPr lang="en-GB" dirty="0"/>
              <a:t> </a:t>
            </a:r>
            <a:r>
              <a:rPr lang="en-GB" dirty="0" err="1"/>
              <a:t>illaci</a:t>
            </a:r>
            <a:r>
              <a:rPr lang="en-GB" dirty="0"/>
              <a:t> </a:t>
            </a:r>
            <a:r>
              <a:rPr lang="en-GB" dirty="0" err="1"/>
              <a:t>bernatem</a:t>
            </a:r>
            <a:r>
              <a:rPr lang="en-GB" dirty="0"/>
              <a:t> none </a:t>
            </a:r>
            <a:r>
              <a:rPr lang="en-GB" dirty="0" err="1"/>
              <a:t>plit</a:t>
            </a:r>
            <a:r>
              <a:rPr lang="en-GB" dirty="0"/>
              <a:t> et </a:t>
            </a:r>
            <a:r>
              <a:rPr lang="en-GB" dirty="0" err="1"/>
              <a:t>hil</a:t>
            </a:r>
            <a:r>
              <a:rPr lang="en-GB" dirty="0"/>
              <a:t> maximus </a:t>
            </a:r>
            <a:r>
              <a:rPr lang="en-GB" dirty="0" err="1"/>
              <a:t>suntotatur</a:t>
            </a:r>
            <a:r>
              <a:rPr lang="en-GB" dirty="0"/>
              <a:t>, </a:t>
            </a:r>
            <a:r>
              <a:rPr lang="en-GB" dirty="0" err="1"/>
              <a:t>sinimpos</a:t>
            </a:r>
            <a:r>
              <a:rPr lang="en-GB" dirty="0"/>
              <a:t> </a:t>
            </a:r>
            <a:r>
              <a:rPr lang="en-GB" dirty="0" err="1"/>
              <a:t>vero</a:t>
            </a:r>
            <a:r>
              <a:rPr lang="en-GB" dirty="0"/>
              <a:t> </a:t>
            </a:r>
            <a:r>
              <a:rPr lang="en-GB" dirty="0" err="1"/>
              <a:t>diorro</a:t>
            </a:r>
            <a:r>
              <a:rPr lang="en-GB" dirty="0"/>
              <a:t> </a:t>
            </a:r>
            <a:r>
              <a:rPr lang="en-GB" dirty="0" err="1"/>
              <a:t>officti</a:t>
            </a:r>
            <a:r>
              <a:rPr lang="en-GB" dirty="0"/>
              <a:t> </a:t>
            </a:r>
            <a:r>
              <a:rPr lang="en-GB" dirty="0" err="1"/>
              <a:t>oreperundae</a:t>
            </a:r>
            <a:r>
              <a:rPr lang="en-GB" dirty="0"/>
              <a:t> et </a:t>
            </a:r>
            <a:r>
              <a:rPr lang="en-GB" dirty="0" err="1"/>
              <a:t>quamet</a:t>
            </a:r>
            <a:r>
              <a:rPr lang="en-GB" dirty="0"/>
              <a:t> quat </a:t>
            </a:r>
            <a:r>
              <a:rPr lang="en-GB" dirty="0" err="1"/>
              <a:t>optatqui</a:t>
            </a:r>
            <a:r>
              <a:rPr lang="en-GB" dirty="0"/>
              <a:t> </a:t>
            </a:r>
            <a:r>
              <a:rPr lang="en-GB" dirty="0" err="1"/>
              <a:t>cullat</a:t>
            </a:r>
            <a:r>
              <a:rPr lang="en-GB" dirty="0"/>
              <a:t> </a:t>
            </a:r>
            <a:r>
              <a:rPr lang="en-GB" dirty="0" err="1"/>
              <a:t>acerum</a:t>
            </a:r>
            <a:r>
              <a:rPr lang="en-GB" dirty="0"/>
              <a:t> </a:t>
            </a:r>
            <a:r>
              <a:rPr lang="en-GB" dirty="0" err="1"/>
              <a:t>rescia</a:t>
            </a:r>
            <a:r>
              <a:rPr lang="en-GB" dirty="0"/>
              <a:t> </a:t>
            </a:r>
            <a:r>
              <a:rPr lang="en-GB" dirty="0" err="1"/>
              <a:t>voloratur</a:t>
            </a:r>
            <a:r>
              <a:rPr lang="en-GB" dirty="0"/>
              <a:t>, </a:t>
            </a:r>
            <a:r>
              <a:rPr lang="en-GB" dirty="0" err="1"/>
              <a:t>quatur</a:t>
            </a:r>
            <a:r>
              <a:rPr lang="en-GB" dirty="0"/>
              <a:t>? Qui </a:t>
            </a:r>
            <a:r>
              <a:rPr lang="en-GB" dirty="0" err="1"/>
              <a:t>voluptias</a:t>
            </a:r>
            <a:r>
              <a:rPr lang="en-GB" dirty="0"/>
              <a:t> rest, </a:t>
            </a:r>
            <a:r>
              <a:rPr lang="en-GB" dirty="0" err="1"/>
              <a:t>utatem</a:t>
            </a:r>
            <a:r>
              <a:rPr lang="en-GB" dirty="0"/>
              <a:t> </a:t>
            </a:r>
            <a:r>
              <a:rPr lang="en-GB" dirty="0" err="1"/>
              <a:t>eos</a:t>
            </a:r>
            <a:r>
              <a:rPr lang="en-GB" dirty="0"/>
              <a:t> </a:t>
            </a:r>
            <a:r>
              <a:rPr lang="en-GB" dirty="0" err="1"/>
              <a:t>sitiis</a:t>
            </a:r>
            <a:r>
              <a:rPr lang="en-GB" dirty="0"/>
              <a:t> </a:t>
            </a:r>
            <a:r>
              <a:rPr lang="en-GB" dirty="0" err="1"/>
              <a:t>dentecae</a:t>
            </a:r>
            <a:r>
              <a:rPr lang="en-GB" dirty="0"/>
              <a:t> </a:t>
            </a:r>
            <a:r>
              <a:rPr lang="en-GB" dirty="0" err="1"/>
              <a:t>laccullandic</a:t>
            </a:r>
            <a:r>
              <a:rPr lang="en-GB" dirty="0"/>
              <a:t> </a:t>
            </a:r>
            <a:r>
              <a:rPr lang="en-GB" dirty="0" err="1"/>
              <a:t>totatem</a:t>
            </a:r>
            <a:r>
              <a:rPr lang="en-GB" dirty="0"/>
              <a:t> </a:t>
            </a:r>
            <a:r>
              <a:rPr lang="en-GB" dirty="0" err="1"/>
              <a:t>nientem</a:t>
            </a:r>
            <a:r>
              <a:rPr lang="en-GB" dirty="0"/>
              <a:t> </a:t>
            </a:r>
            <a:r>
              <a:rPr lang="en-GB" dirty="0" err="1"/>
              <a:t>fugia</a:t>
            </a:r>
            <a:r>
              <a:rPr lang="en-GB" dirty="0"/>
              <a:t> </a:t>
            </a:r>
            <a:r>
              <a:rPr lang="en-GB" dirty="0" err="1"/>
              <a:t>sintibu</a:t>
            </a:r>
            <a:r>
              <a:rPr lang="en-GB" dirty="0"/>
              <a:t> </a:t>
            </a:r>
            <a:r>
              <a:rPr lang="en-GB" dirty="0" err="1"/>
              <a:t>saectempor</a:t>
            </a:r>
            <a:r>
              <a:rPr lang="en-GB" dirty="0"/>
              <a:t> re, </a:t>
            </a:r>
            <a:r>
              <a:rPr lang="en-GB" dirty="0" err="1"/>
              <a:t>sint</a:t>
            </a:r>
            <a:r>
              <a:rPr lang="en-GB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2F775-E1BE-4321-9C3D-BFA66B286C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68178-02AE-42FC-958D-6B8F13B6017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5947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nturethree - Payoneer">
      <a:dk1>
        <a:sysClr val="windowText" lastClr="000000"/>
      </a:dk1>
      <a:lt1>
        <a:sysClr val="window" lastClr="FFFFFF"/>
      </a:lt1>
      <a:dk2>
        <a:srgbClr val="000000"/>
      </a:dk2>
      <a:lt2>
        <a:srgbClr val="3C3C3B"/>
      </a:lt2>
      <a:accent1>
        <a:srgbClr val="0092F4"/>
      </a:accent1>
      <a:accent2>
        <a:srgbClr val="20DC86"/>
      </a:accent2>
      <a:accent3>
        <a:srgbClr val="DFD902"/>
      </a:accent3>
      <a:accent4>
        <a:srgbClr val="F7931E"/>
      </a:accent4>
      <a:accent5>
        <a:srgbClr val="FF4800"/>
      </a:accent5>
      <a:accent6>
        <a:srgbClr val="DA54D8"/>
      </a:accent6>
      <a:hlink>
        <a:srgbClr val="0563C1"/>
      </a:hlink>
      <a:folHlink>
        <a:srgbClr val="954F72"/>
      </a:folHlink>
    </a:clrScheme>
    <a:fontScheme name="venturethree - Payoneer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lIns="0" tIns="0" rIns="0" bIns="0" rtlCol="0" anchor="b" anchorCtr="0"/>
      <a:lstStyle>
        <a:defPPr algn="l">
          <a:defRPr sz="40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ayoneer_Standard template_embedded opt 2" id="{23F562F4-F2AA-43B4-A258-03FA235EFF21}" vid="{0D211C76-E85E-4752-BDEC-FC7ABF5C5301}"/>
    </a:ext>
  </a:extLst>
</a:theme>
</file>

<file path=ppt/theme/theme2.xml><?xml version="1.0" encoding="utf-8"?>
<a:theme xmlns:a="http://schemas.openxmlformats.org/drawingml/2006/main" name="Office Theme">
  <a:themeElements>
    <a:clrScheme name="venturethree - Payoneer">
      <a:dk1>
        <a:sysClr val="windowText" lastClr="000000"/>
      </a:dk1>
      <a:lt1>
        <a:sysClr val="window" lastClr="FFFFFF"/>
      </a:lt1>
      <a:dk2>
        <a:srgbClr val="000000"/>
      </a:dk2>
      <a:lt2>
        <a:srgbClr val="3C3C3B"/>
      </a:lt2>
      <a:accent1>
        <a:srgbClr val="0092F4"/>
      </a:accent1>
      <a:accent2>
        <a:srgbClr val="20DC86"/>
      </a:accent2>
      <a:accent3>
        <a:srgbClr val="DFD902"/>
      </a:accent3>
      <a:accent4>
        <a:srgbClr val="F7931E"/>
      </a:accent4>
      <a:accent5>
        <a:srgbClr val="FF4800"/>
      </a:accent5>
      <a:accent6>
        <a:srgbClr val="DA54D8"/>
      </a:accent6>
      <a:hlink>
        <a:srgbClr val="0563C1"/>
      </a:hlink>
      <a:folHlink>
        <a:srgbClr val="954F72"/>
      </a:folHlink>
    </a:clrScheme>
    <a:fontScheme name="venturethree - Payonee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venturethree - Payoneer">
      <a:dk1>
        <a:sysClr val="windowText" lastClr="000000"/>
      </a:dk1>
      <a:lt1>
        <a:sysClr val="window" lastClr="FFFFFF"/>
      </a:lt1>
      <a:dk2>
        <a:srgbClr val="000000"/>
      </a:dk2>
      <a:lt2>
        <a:srgbClr val="3C3C3B"/>
      </a:lt2>
      <a:accent1>
        <a:srgbClr val="0092F4"/>
      </a:accent1>
      <a:accent2>
        <a:srgbClr val="20DC86"/>
      </a:accent2>
      <a:accent3>
        <a:srgbClr val="DFD902"/>
      </a:accent3>
      <a:accent4>
        <a:srgbClr val="F7931E"/>
      </a:accent4>
      <a:accent5>
        <a:srgbClr val="FF4800"/>
      </a:accent5>
      <a:accent6>
        <a:srgbClr val="DA54D8"/>
      </a:accent6>
      <a:hlink>
        <a:srgbClr val="0563C1"/>
      </a:hlink>
      <a:folHlink>
        <a:srgbClr val="954F72"/>
      </a:folHlink>
    </a:clrScheme>
    <a:fontScheme name="venturethree - Payonee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1905</TotalTime>
  <Words>1702</Words>
  <Application>Microsoft Macintosh PowerPoint</Application>
  <PresentationFormat>Custom</PresentationFormat>
  <Paragraphs>230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Avenir Next LT Pro</vt:lpstr>
      <vt:lpstr>Avenir Next LT Pro Demi</vt:lpstr>
      <vt:lpstr>Arial</vt:lpstr>
      <vt:lpstr>Office Theme</vt:lpstr>
      <vt:lpstr>Insert Presentation Title Here</vt:lpstr>
      <vt:lpstr>Agenda</vt:lpstr>
      <vt:lpstr>Title</vt:lpstr>
      <vt:lpstr>Title</vt:lpstr>
      <vt:lpstr>Title</vt:lpstr>
      <vt:lpstr>Title</vt:lpstr>
      <vt:lpstr>Title</vt:lpstr>
      <vt:lpstr>Title</vt:lpstr>
      <vt:lpstr>Title</vt:lpstr>
      <vt:lpstr>Title</vt:lpstr>
      <vt:lpstr>Section Header</vt:lpstr>
      <vt:lpstr>Section Header</vt:lpstr>
      <vt:lpstr>Section Header</vt:lpstr>
      <vt:lpstr>Section Header</vt:lpstr>
      <vt:lpstr>Section Header</vt:lpstr>
      <vt:lpstr>Section Header</vt:lpstr>
      <vt:lpstr>Quote copy goes here, quote copy goes here, quote copy goes here...”</vt:lpstr>
      <vt:lpstr>Quote copy goes here, quote copy goes here, quote copy goes here...”</vt:lpstr>
      <vt:lpstr>Quote copy goes here, quote copy goes here, quote copy goes here, quote copy goes here...”</vt:lpstr>
      <vt:lpstr>Divider Title</vt:lpstr>
      <vt:lpstr>Section Header</vt:lpstr>
      <vt:lpstr>Section Header</vt:lpstr>
      <vt:lpstr>Section Header</vt:lpstr>
      <vt:lpstr>Table title</vt:lpstr>
      <vt:lpstr>Table title</vt:lpstr>
      <vt:lpstr>Timeline title</vt:lpstr>
      <vt:lpstr>Bar chart title </vt:lpstr>
      <vt:lpstr>Bar chart layout with text</vt:lpstr>
      <vt:lpstr>Bar chart layout with text</vt:lpstr>
      <vt:lpstr>Line chart layout with text</vt:lpstr>
      <vt:lpstr>Pie chart layout with text</vt:lpstr>
      <vt:lpstr>Pie chart layout with text</vt:lpstr>
      <vt:lpstr>SmartArt title</vt:lpstr>
      <vt:lpstr>SmartArt chart layout with text</vt:lpstr>
      <vt:lpstr>Thank you.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Presentation Title Here</dc:title>
  <dc:creator>Sagi Shutzman</dc:creator>
  <cp:lastModifiedBy>Sagi Shutzman</cp:lastModifiedBy>
  <cp:revision>81</cp:revision>
  <dcterms:created xsi:type="dcterms:W3CDTF">2021-07-13T08:40:56Z</dcterms:created>
  <dcterms:modified xsi:type="dcterms:W3CDTF">2021-07-19T11:28:44Z</dcterms:modified>
</cp:coreProperties>
</file>